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62" r:id="rId4"/>
    <p:sldMasterId id="2147493480" r:id="rId5"/>
    <p:sldMasterId id="2147493492" r:id="rId6"/>
    <p:sldMasterId id="2147493488" r:id="rId7"/>
    <p:sldMasterId id="2147493464" r:id="rId8"/>
    <p:sldMasterId id="2147493483" r:id="rId9"/>
  </p:sldMasterIdLst>
  <p:notesMasterIdLst>
    <p:notesMasterId r:id="rId26"/>
  </p:notesMasterIdLst>
  <p:handoutMasterIdLst>
    <p:handoutMasterId r:id="rId27"/>
  </p:handoutMasterIdLst>
  <p:sldIdLst>
    <p:sldId id="256" r:id="rId10"/>
    <p:sldId id="257" r:id="rId11"/>
    <p:sldId id="258" r:id="rId12"/>
    <p:sldId id="276" r:id="rId13"/>
    <p:sldId id="269" r:id="rId14"/>
    <p:sldId id="270" r:id="rId15"/>
    <p:sldId id="273" r:id="rId16"/>
    <p:sldId id="268" r:id="rId17"/>
    <p:sldId id="272" r:id="rId18"/>
    <p:sldId id="274" r:id="rId19"/>
    <p:sldId id="275" r:id="rId20"/>
    <p:sldId id="277" r:id="rId21"/>
    <p:sldId id="261" r:id="rId22"/>
    <p:sldId id="264" r:id="rId23"/>
    <p:sldId id="265" r:id="rId24"/>
    <p:sldId id="260" r:id="rId2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55">
          <p15:clr>
            <a:srgbClr val="A4A3A4"/>
          </p15:clr>
        </p15:guide>
        <p15:guide id="2" pos="354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E81014-1D69-3A4D-B0E5-345E84D10238}" v="932" dt="2022-12-07T05:32:12.8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011" autoAdjust="0"/>
    <p:restoredTop sz="74367"/>
  </p:normalViewPr>
  <p:slideViewPr>
    <p:cSldViewPr snapToGrid="0" snapToObjects="1">
      <p:cViewPr varScale="1">
        <p:scale>
          <a:sx n="142" d="100"/>
          <a:sy n="142" d="100"/>
        </p:scale>
        <p:origin x="248" y="168"/>
      </p:cViewPr>
      <p:guideLst>
        <p:guide orient="horz" pos="455"/>
        <p:guide pos="3545"/>
      </p:guideLst>
    </p:cSldViewPr>
  </p:slid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662B97-8B9B-6A4B-A675-D134BA45C8E7}" type="doc">
      <dgm:prSet loTypeId="urn:microsoft.com/office/officeart/2008/layout/LinedList" loCatId="" qsTypeId="urn:microsoft.com/office/officeart/2005/8/quickstyle/simple1" qsCatId="simple" csTypeId="urn:microsoft.com/office/officeart/2005/8/colors/accent1_2" csCatId="accent1" phldr="1"/>
      <dgm:spPr/>
      <dgm:t>
        <a:bodyPr/>
        <a:lstStyle/>
        <a:p>
          <a:endParaRPr lang="en-US"/>
        </a:p>
      </dgm:t>
    </dgm:pt>
    <dgm:pt modelId="{9E91148F-81CE-1545-A8B8-6A21CC516D6C}">
      <dgm:prSet/>
      <dgm:spPr/>
      <dgm:t>
        <a:bodyPr/>
        <a:lstStyle/>
        <a:p>
          <a:r>
            <a:rPr lang="en-US" dirty="0"/>
            <a:t>Core</a:t>
          </a:r>
        </a:p>
      </dgm:t>
    </dgm:pt>
    <dgm:pt modelId="{A0A098C9-8B2A-574B-8C4A-0B98E6D8E7C2}" type="parTrans" cxnId="{A6E78351-2F50-5F4F-87AD-A9AA4AC4ACBA}">
      <dgm:prSet/>
      <dgm:spPr/>
      <dgm:t>
        <a:bodyPr/>
        <a:lstStyle/>
        <a:p>
          <a:endParaRPr lang="en-US"/>
        </a:p>
      </dgm:t>
    </dgm:pt>
    <dgm:pt modelId="{0B10A3D8-DBD9-E14C-A832-9E49E3DC2981}" type="sibTrans" cxnId="{A6E78351-2F50-5F4F-87AD-A9AA4AC4ACBA}">
      <dgm:prSet/>
      <dgm:spPr/>
      <dgm:t>
        <a:bodyPr/>
        <a:lstStyle/>
        <a:p>
          <a:endParaRPr lang="en-US"/>
        </a:p>
      </dgm:t>
    </dgm:pt>
    <dgm:pt modelId="{DD19FD69-5665-6D4A-90D1-0CE775DD81C6}">
      <dgm:prSet/>
      <dgm:spPr/>
      <dgm:t>
        <a:bodyPr/>
        <a:lstStyle/>
        <a:p>
          <a:r>
            <a:rPr lang="en-US" dirty="0"/>
            <a:t>IPAM</a:t>
          </a:r>
        </a:p>
      </dgm:t>
    </dgm:pt>
    <dgm:pt modelId="{ADDB2025-E6B1-0E48-8A72-ADE69BB69090}" type="parTrans" cxnId="{35948BE5-1F9F-AB47-A265-52A9DBF435DE}">
      <dgm:prSet/>
      <dgm:spPr/>
      <dgm:t>
        <a:bodyPr/>
        <a:lstStyle/>
        <a:p>
          <a:endParaRPr lang="en-US"/>
        </a:p>
      </dgm:t>
    </dgm:pt>
    <dgm:pt modelId="{81B4C57C-7AC2-0940-9C77-F6EC1A9E52CC}" type="sibTrans" cxnId="{35948BE5-1F9F-AB47-A265-52A9DBF435DE}">
      <dgm:prSet/>
      <dgm:spPr/>
      <dgm:t>
        <a:bodyPr/>
        <a:lstStyle/>
        <a:p>
          <a:endParaRPr lang="en-US"/>
        </a:p>
      </dgm:t>
    </dgm:pt>
    <dgm:pt modelId="{32EFCE56-6266-CF48-8B58-EA627F3B1EA6}">
      <dgm:prSet/>
      <dgm:spPr/>
      <dgm:t>
        <a:bodyPr/>
        <a:lstStyle/>
        <a:p>
          <a:r>
            <a:rPr lang="en-US" dirty="0"/>
            <a:t>VPN Tools</a:t>
          </a:r>
        </a:p>
      </dgm:t>
    </dgm:pt>
    <dgm:pt modelId="{C87B8670-53B8-AB41-A5A7-ED4FA53117F6}" type="parTrans" cxnId="{43C0BD38-2399-0945-AFC0-9A75C599913D}">
      <dgm:prSet/>
      <dgm:spPr/>
      <dgm:t>
        <a:bodyPr/>
        <a:lstStyle/>
        <a:p>
          <a:endParaRPr lang="en-US"/>
        </a:p>
      </dgm:t>
    </dgm:pt>
    <dgm:pt modelId="{F88EC77F-05A8-AF47-9034-0CFE238C553F}" type="sibTrans" cxnId="{43C0BD38-2399-0945-AFC0-9A75C599913D}">
      <dgm:prSet/>
      <dgm:spPr/>
      <dgm:t>
        <a:bodyPr/>
        <a:lstStyle/>
        <a:p>
          <a:endParaRPr lang="en-US"/>
        </a:p>
      </dgm:t>
    </dgm:pt>
    <dgm:pt modelId="{2A966A59-D677-9846-913B-3A3F958C085F}">
      <dgm:prSet/>
      <dgm:spPr/>
      <dgm:t>
        <a:bodyPr/>
        <a:lstStyle/>
        <a:p>
          <a:r>
            <a:rPr lang="en-US" dirty="0"/>
            <a:t>VoIP Tools</a:t>
          </a:r>
        </a:p>
      </dgm:t>
    </dgm:pt>
    <dgm:pt modelId="{B2B1134B-4C57-3643-9D23-B0AA1393129B}" type="parTrans" cxnId="{B7A62A7F-D657-E549-A02D-8F711696CDF5}">
      <dgm:prSet/>
      <dgm:spPr/>
      <dgm:t>
        <a:bodyPr/>
        <a:lstStyle/>
        <a:p>
          <a:endParaRPr lang="en-US"/>
        </a:p>
      </dgm:t>
    </dgm:pt>
    <dgm:pt modelId="{4D78685B-B9AF-C94F-943C-2F8E156FABA4}" type="sibTrans" cxnId="{B7A62A7F-D657-E549-A02D-8F711696CDF5}">
      <dgm:prSet/>
      <dgm:spPr/>
      <dgm:t>
        <a:bodyPr/>
        <a:lstStyle/>
        <a:p>
          <a:endParaRPr lang="en-US"/>
        </a:p>
      </dgm:t>
    </dgm:pt>
    <dgm:pt modelId="{76DF3D62-619A-0E4D-828A-47783D1314CF}">
      <dgm:prSet/>
      <dgm:spPr/>
      <dgm:t>
        <a:bodyPr/>
        <a:lstStyle/>
        <a:p>
          <a:r>
            <a:rPr lang="en-US" dirty="0"/>
            <a:t>Wireless Tools</a:t>
          </a:r>
        </a:p>
      </dgm:t>
    </dgm:pt>
    <dgm:pt modelId="{A9350069-BBD8-884C-9768-59115E2E2816}" type="parTrans" cxnId="{6F64B591-B94E-A141-8809-BD1D85357F2B}">
      <dgm:prSet/>
      <dgm:spPr/>
      <dgm:t>
        <a:bodyPr/>
        <a:lstStyle/>
        <a:p>
          <a:endParaRPr lang="en-US"/>
        </a:p>
      </dgm:t>
    </dgm:pt>
    <dgm:pt modelId="{29A64735-2E89-8845-A068-BD9CBB96C282}" type="sibTrans" cxnId="{6F64B591-B94E-A141-8809-BD1D85357F2B}">
      <dgm:prSet/>
      <dgm:spPr/>
      <dgm:t>
        <a:bodyPr/>
        <a:lstStyle/>
        <a:p>
          <a:endParaRPr lang="en-US"/>
        </a:p>
      </dgm:t>
    </dgm:pt>
    <dgm:pt modelId="{AE91D2A8-753F-FC4D-8EE5-F4BE2ECD3C52}">
      <dgm:prSet/>
      <dgm:spPr/>
      <dgm:t>
        <a:bodyPr/>
        <a:lstStyle/>
        <a:p>
          <a:r>
            <a:rPr lang="en-US" dirty="0"/>
            <a:t>RF Spectrum DB</a:t>
          </a:r>
        </a:p>
      </dgm:t>
    </dgm:pt>
    <dgm:pt modelId="{94ACEBE4-E99C-224B-B798-4F9B6BADB6C1}" type="parTrans" cxnId="{F068DD98-5BBB-DB4D-B425-475164280D2D}">
      <dgm:prSet/>
      <dgm:spPr/>
      <dgm:t>
        <a:bodyPr/>
        <a:lstStyle/>
        <a:p>
          <a:endParaRPr lang="en-US"/>
        </a:p>
      </dgm:t>
    </dgm:pt>
    <dgm:pt modelId="{5EB06A3B-BF0B-EB4E-A4BF-F131A0C14501}" type="sibTrans" cxnId="{F068DD98-5BBB-DB4D-B425-475164280D2D}">
      <dgm:prSet/>
      <dgm:spPr/>
      <dgm:t>
        <a:bodyPr/>
        <a:lstStyle/>
        <a:p>
          <a:endParaRPr lang="en-US"/>
        </a:p>
      </dgm:t>
    </dgm:pt>
    <dgm:pt modelId="{0CB22864-6B69-AD4A-A55B-3FE62E213902}">
      <dgm:prSet/>
      <dgm:spPr/>
      <dgm:t>
        <a:bodyPr/>
        <a:lstStyle/>
        <a:p>
          <a:r>
            <a:rPr lang="en-US" dirty="0"/>
            <a:t>ping, arp, traceroute, vlan, interfaces, ACLs, block reporting</a:t>
          </a:r>
        </a:p>
      </dgm:t>
    </dgm:pt>
    <dgm:pt modelId="{81555D75-71B6-2940-9E79-19B5AC1DE6E5}" type="parTrans" cxnId="{CE8D85C8-0DE7-1344-AE0A-1A9CC3F312F9}">
      <dgm:prSet/>
      <dgm:spPr/>
      <dgm:t>
        <a:bodyPr/>
        <a:lstStyle/>
        <a:p>
          <a:endParaRPr lang="en-US"/>
        </a:p>
      </dgm:t>
    </dgm:pt>
    <dgm:pt modelId="{FE4465AD-BC55-FA48-9DA8-BCA42F17C632}" type="sibTrans" cxnId="{CE8D85C8-0DE7-1344-AE0A-1A9CC3F312F9}">
      <dgm:prSet/>
      <dgm:spPr/>
      <dgm:t>
        <a:bodyPr/>
        <a:lstStyle/>
        <a:p>
          <a:endParaRPr lang="en-US"/>
        </a:p>
      </dgm:t>
    </dgm:pt>
    <dgm:pt modelId="{8F6F8625-6070-294E-A71A-1A79E521EC26}">
      <dgm:prSet/>
      <dgm:spPr/>
      <dgm:t>
        <a:bodyPr/>
        <a:lstStyle/>
        <a:p>
          <a:r>
            <a:rPr lang="en-US" dirty="0"/>
            <a:t>Interface with Infoblox data, automate add/update/deletes</a:t>
          </a:r>
        </a:p>
      </dgm:t>
    </dgm:pt>
    <dgm:pt modelId="{D4B7C19A-0E3C-044C-B05A-A90D911849B5}" type="parTrans" cxnId="{FC6A787C-9187-974B-8ABB-E1E4B05A4D56}">
      <dgm:prSet/>
      <dgm:spPr/>
      <dgm:t>
        <a:bodyPr/>
        <a:lstStyle/>
        <a:p>
          <a:endParaRPr lang="en-US"/>
        </a:p>
      </dgm:t>
    </dgm:pt>
    <dgm:pt modelId="{4496C2FA-57B6-C643-980D-D8DDE695858E}" type="sibTrans" cxnId="{FC6A787C-9187-974B-8ABB-E1E4B05A4D56}">
      <dgm:prSet/>
      <dgm:spPr/>
      <dgm:t>
        <a:bodyPr/>
        <a:lstStyle/>
        <a:p>
          <a:endParaRPr lang="en-US"/>
        </a:p>
      </dgm:t>
    </dgm:pt>
    <dgm:pt modelId="{307281A1-415E-3047-B8E6-979AAD030F56}">
      <dgm:prSet/>
      <dgm:spPr/>
      <dgm:t>
        <a:bodyPr/>
        <a:lstStyle/>
        <a:p>
          <a:r>
            <a:rPr lang="en-US" dirty="0"/>
            <a:t>AnyConnect client and group details, statistics</a:t>
          </a:r>
        </a:p>
      </dgm:t>
    </dgm:pt>
    <dgm:pt modelId="{DA58081F-7535-114D-A092-7D7FC9E96014}" type="parTrans" cxnId="{F6208B5E-B1C2-F448-B726-A4735E898ED3}">
      <dgm:prSet/>
      <dgm:spPr/>
      <dgm:t>
        <a:bodyPr/>
        <a:lstStyle/>
        <a:p>
          <a:endParaRPr lang="en-US"/>
        </a:p>
      </dgm:t>
    </dgm:pt>
    <dgm:pt modelId="{D6846A49-B4AB-E64B-8151-3C09DFE752C2}" type="sibTrans" cxnId="{F6208B5E-B1C2-F448-B726-A4735E898ED3}">
      <dgm:prSet/>
      <dgm:spPr/>
      <dgm:t>
        <a:bodyPr/>
        <a:lstStyle/>
        <a:p>
          <a:endParaRPr lang="en-US"/>
        </a:p>
      </dgm:t>
    </dgm:pt>
    <dgm:pt modelId="{5C5FEB59-9A71-DC4D-A16A-249E2A3EBB6B}">
      <dgm:prSet/>
      <dgm:spPr/>
      <dgm:t>
        <a:bodyPr/>
        <a:lstStyle/>
        <a:p>
          <a:r>
            <a:rPr lang="en-US" dirty="0"/>
            <a:t>Automated porting between VoIP providers</a:t>
          </a:r>
        </a:p>
      </dgm:t>
    </dgm:pt>
    <dgm:pt modelId="{7B216144-742F-934A-9D96-726484C7CBC0}" type="parTrans" cxnId="{1BF9CA7D-3094-A043-AAE9-F7E18AF0FFEB}">
      <dgm:prSet/>
      <dgm:spPr/>
      <dgm:t>
        <a:bodyPr/>
        <a:lstStyle/>
        <a:p>
          <a:endParaRPr lang="en-US"/>
        </a:p>
      </dgm:t>
    </dgm:pt>
    <dgm:pt modelId="{DA423A15-17BE-E645-A212-3ED5C5F9D37E}" type="sibTrans" cxnId="{1BF9CA7D-3094-A043-AAE9-F7E18AF0FFEB}">
      <dgm:prSet/>
      <dgm:spPr/>
      <dgm:t>
        <a:bodyPr/>
        <a:lstStyle/>
        <a:p>
          <a:endParaRPr lang="en-US"/>
        </a:p>
      </dgm:t>
    </dgm:pt>
    <dgm:pt modelId="{688DE109-9B3E-BC4E-8352-92FB5555E96D}">
      <dgm:prSet/>
      <dgm:spPr/>
      <dgm:t>
        <a:bodyPr/>
        <a:lstStyle/>
        <a:p>
          <a:r>
            <a:rPr lang="en-US" dirty="0"/>
            <a:t>AP management, bulk controller changes, reporting</a:t>
          </a:r>
        </a:p>
      </dgm:t>
    </dgm:pt>
    <dgm:pt modelId="{850B6BE4-7FE4-EF40-85BC-F66539BDD374}" type="parTrans" cxnId="{855AF03A-14A4-184D-81EF-E637BCF7BD32}">
      <dgm:prSet/>
      <dgm:spPr/>
      <dgm:t>
        <a:bodyPr/>
        <a:lstStyle/>
        <a:p>
          <a:endParaRPr lang="en-US"/>
        </a:p>
      </dgm:t>
    </dgm:pt>
    <dgm:pt modelId="{1ED60D63-D31C-C94B-9145-3159CF0B55A2}" type="sibTrans" cxnId="{855AF03A-14A4-184D-81EF-E637BCF7BD32}">
      <dgm:prSet/>
      <dgm:spPr/>
      <dgm:t>
        <a:bodyPr/>
        <a:lstStyle/>
        <a:p>
          <a:endParaRPr lang="en-US"/>
        </a:p>
      </dgm:t>
    </dgm:pt>
    <dgm:pt modelId="{669579EA-F2E9-9F49-8074-CA24D09779DD}">
      <dgm:prSet/>
      <dgm:spPr/>
      <dgm:t>
        <a:bodyPr/>
        <a:lstStyle/>
        <a:p>
          <a:r>
            <a:rPr lang="en-US" dirty="0"/>
            <a:t>RF usage, placement, ownership, mapping</a:t>
          </a:r>
        </a:p>
      </dgm:t>
    </dgm:pt>
    <dgm:pt modelId="{8C6AE859-89E6-AD4D-AD4D-DF3C15EFDC5E}" type="parTrans" cxnId="{35B1471B-E45F-DF4B-9CCD-6A9A7DF27DDB}">
      <dgm:prSet/>
      <dgm:spPr/>
    </dgm:pt>
    <dgm:pt modelId="{4F85E091-7545-F24E-BA6E-BA3355D3AD7E}" type="sibTrans" cxnId="{35B1471B-E45F-DF4B-9CCD-6A9A7DF27DDB}">
      <dgm:prSet/>
      <dgm:spPr/>
    </dgm:pt>
    <dgm:pt modelId="{0993AE97-EAD3-4641-AB30-B17C9A136BFD}" type="pres">
      <dgm:prSet presAssocID="{4E662B97-8B9B-6A4B-A675-D134BA45C8E7}" presName="vert0" presStyleCnt="0">
        <dgm:presLayoutVars>
          <dgm:dir/>
          <dgm:animOne val="branch"/>
          <dgm:animLvl val="lvl"/>
        </dgm:presLayoutVars>
      </dgm:prSet>
      <dgm:spPr/>
    </dgm:pt>
    <dgm:pt modelId="{E4AAFBA4-1917-3B4B-911D-58068F0AAE0A}" type="pres">
      <dgm:prSet presAssocID="{9E91148F-81CE-1545-A8B8-6A21CC516D6C}" presName="thickLine" presStyleLbl="alignNode1" presStyleIdx="0" presStyleCnt="6"/>
      <dgm:spPr/>
    </dgm:pt>
    <dgm:pt modelId="{B633D92A-8AE6-5642-A74C-800248ACAEF4}" type="pres">
      <dgm:prSet presAssocID="{9E91148F-81CE-1545-A8B8-6A21CC516D6C}" presName="horz1" presStyleCnt="0"/>
      <dgm:spPr/>
    </dgm:pt>
    <dgm:pt modelId="{A201A043-1E4B-2047-9F52-75BF7FBF021E}" type="pres">
      <dgm:prSet presAssocID="{9E91148F-81CE-1545-A8B8-6A21CC516D6C}" presName="tx1" presStyleLbl="revTx" presStyleIdx="0" presStyleCnt="12"/>
      <dgm:spPr/>
    </dgm:pt>
    <dgm:pt modelId="{D71BAA03-1DC3-2A4E-B025-14DB7469D129}" type="pres">
      <dgm:prSet presAssocID="{9E91148F-81CE-1545-A8B8-6A21CC516D6C}" presName="vert1" presStyleCnt="0"/>
      <dgm:spPr/>
    </dgm:pt>
    <dgm:pt modelId="{0954280B-8887-DD48-8350-96A0CB95DB18}" type="pres">
      <dgm:prSet presAssocID="{0CB22864-6B69-AD4A-A55B-3FE62E213902}" presName="vertSpace2a" presStyleCnt="0"/>
      <dgm:spPr/>
    </dgm:pt>
    <dgm:pt modelId="{BB597BFB-4F4F-5541-AD26-34C0CBC1D318}" type="pres">
      <dgm:prSet presAssocID="{0CB22864-6B69-AD4A-A55B-3FE62E213902}" presName="horz2" presStyleCnt="0"/>
      <dgm:spPr/>
    </dgm:pt>
    <dgm:pt modelId="{926B0A35-D51C-9D45-9848-8E3B4C2B93E4}" type="pres">
      <dgm:prSet presAssocID="{0CB22864-6B69-AD4A-A55B-3FE62E213902}" presName="horzSpace2" presStyleCnt="0"/>
      <dgm:spPr/>
    </dgm:pt>
    <dgm:pt modelId="{146A6459-D645-4445-97F8-9399CF1B465A}" type="pres">
      <dgm:prSet presAssocID="{0CB22864-6B69-AD4A-A55B-3FE62E213902}" presName="tx2" presStyleLbl="revTx" presStyleIdx="1" presStyleCnt="12"/>
      <dgm:spPr/>
    </dgm:pt>
    <dgm:pt modelId="{8FE49A4F-736C-4043-91FA-8DC0F1FA0D08}" type="pres">
      <dgm:prSet presAssocID="{0CB22864-6B69-AD4A-A55B-3FE62E213902}" presName="vert2" presStyleCnt="0"/>
      <dgm:spPr/>
    </dgm:pt>
    <dgm:pt modelId="{3788473E-D533-D54C-AB5A-FF486D816F3D}" type="pres">
      <dgm:prSet presAssocID="{0CB22864-6B69-AD4A-A55B-3FE62E213902}" presName="thinLine2b" presStyleLbl="callout" presStyleIdx="0" presStyleCnt="6"/>
      <dgm:spPr/>
    </dgm:pt>
    <dgm:pt modelId="{62D4A147-8A29-274F-9103-0F6BCB34093B}" type="pres">
      <dgm:prSet presAssocID="{0CB22864-6B69-AD4A-A55B-3FE62E213902}" presName="vertSpace2b" presStyleCnt="0"/>
      <dgm:spPr/>
    </dgm:pt>
    <dgm:pt modelId="{97437920-C59A-AE4F-8AA4-A04DE774C5D4}" type="pres">
      <dgm:prSet presAssocID="{DD19FD69-5665-6D4A-90D1-0CE775DD81C6}" presName="thickLine" presStyleLbl="alignNode1" presStyleIdx="1" presStyleCnt="6"/>
      <dgm:spPr/>
    </dgm:pt>
    <dgm:pt modelId="{A4A8F91F-8C53-9C4F-9D97-F9192E98C76F}" type="pres">
      <dgm:prSet presAssocID="{DD19FD69-5665-6D4A-90D1-0CE775DD81C6}" presName="horz1" presStyleCnt="0"/>
      <dgm:spPr/>
    </dgm:pt>
    <dgm:pt modelId="{AB4781AD-FE02-9F45-A125-AB61F0CABE99}" type="pres">
      <dgm:prSet presAssocID="{DD19FD69-5665-6D4A-90D1-0CE775DD81C6}" presName="tx1" presStyleLbl="revTx" presStyleIdx="2" presStyleCnt="12"/>
      <dgm:spPr/>
    </dgm:pt>
    <dgm:pt modelId="{8CE46A61-40A8-2B49-BCBF-7731FA34A97C}" type="pres">
      <dgm:prSet presAssocID="{DD19FD69-5665-6D4A-90D1-0CE775DD81C6}" presName="vert1" presStyleCnt="0"/>
      <dgm:spPr/>
    </dgm:pt>
    <dgm:pt modelId="{08AC8B9B-0352-A247-AFF6-53F42828F43E}" type="pres">
      <dgm:prSet presAssocID="{8F6F8625-6070-294E-A71A-1A79E521EC26}" presName="vertSpace2a" presStyleCnt="0"/>
      <dgm:spPr/>
    </dgm:pt>
    <dgm:pt modelId="{9C24FFB0-C10D-7841-B3FA-105F26EFB5EA}" type="pres">
      <dgm:prSet presAssocID="{8F6F8625-6070-294E-A71A-1A79E521EC26}" presName="horz2" presStyleCnt="0"/>
      <dgm:spPr/>
    </dgm:pt>
    <dgm:pt modelId="{49A6472C-DFF0-1C4C-80F1-A04772F9C37A}" type="pres">
      <dgm:prSet presAssocID="{8F6F8625-6070-294E-A71A-1A79E521EC26}" presName="horzSpace2" presStyleCnt="0"/>
      <dgm:spPr/>
    </dgm:pt>
    <dgm:pt modelId="{BE08F05A-2202-1841-830D-A64A00AF67BC}" type="pres">
      <dgm:prSet presAssocID="{8F6F8625-6070-294E-A71A-1A79E521EC26}" presName="tx2" presStyleLbl="revTx" presStyleIdx="3" presStyleCnt="12"/>
      <dgm:spPr/>
    </dgm:pt>
    <dgm:pt modelId="{1221B565-38DB-0742-8D4D-73AE5E9C6960}" type="pres">
      <dgm:prSet presAssocID="{8F6F8625-6070-294E-A71A-1A79E521EC26}" presName="vert2" presStyleCnt="0"/>
      <dgm:spPr/>
    </dgm:pt>
    <dgm:pt modelId="{DC41BAA1-EE95-C646-BBA3-3A721B9353C1}" type="pres">
      <dgm:prSet presAssocID="{8F6F8625-6070-294E-A71A-1A79E521EC26}" presName="thinLine2b" presStyleLbl="callout" presStyleIdx="1" presStyleCnt="6"/>
      <dgm:spPr/>
    </dgm:pt>
    <dgm:pt modelId="{51BD60CD-9545-FE41-9313-5832182BB759}" type="pres">
      <dgm:prSet presAssocID="{8F6F8625-6070-294E-A71A-1A79E521EC26}" presName="vertSpace2b" presStyleCnt="0"/>
      <dgm:spPr/>
    </dgm:pt>
    <dgm:pt modelId="{7D947F2E-3A7E-504E-9681-13583E47BCCC}" type="pres">
      <dgm:prSet presAssocID="{32EFCE56-6266-CF48-8B58-EA627F3B1EA6}" presName="thickLine" presStyleLbl="alignNode1" presStyleIdx="2" presStyleCnt="6"/>
      <dgm:spPr/>
    </dgm:pt>
    <dgm:pt modelId="{D0151134-B60C-7D4F-BCF2-186DCC662A02}" type="pres">
      <dgm:prSet presAssocID="{32EFCE56-6266-CF48-8B58-EA627F3B1EA6}" presName="horz1" presStyleCnt="0"/>
      <dgm:spPr/>
    </dgm:pt>
    <dgm:pt modelId="{083532DB-A343-3F46-ADE9-5309302BCCDD}" type="pres">
      <dgm:prSet presAssocID="{32EFCE56-6266-CF48-8B58-EA627F3B1EA6}" presName="tx1" presStyleLbl="revTx" presStyleIdx="4" presStyleCnt="12"/>
      <dgm:spPr/>
    </dgm:pt>
    <dgm:pt modelId="{0EEDE4F5-5909-EF4A-A4DB-39B09FBF8054}" type="pres">
      <dgm:prSet presAssocID="{32EFCE56-6266-CF48-8B58-EA627F3B1EA6}" presName="vert1" presStyleCnt="0"/>
      <dgm:spPr/>
    </dgm:pt>
    <dgm:pt modelId="{C346260F-E919-E04B-A9FC-C057506739E5}" type="pres">
      <dgm:prSet presAssocID="{307281A1-415E-3047-B8E6-979AAD030F56}" presName="vertSpace2a" presStyleCnt="0"/>
      <dgm:spPr/>
    </dgm:pt>
    <dgm:pt modelId="{D023D1A3-D10E-584C-A700-0791873AB9E1}" type="pres">
      <dgm:prSet presAssocID="{307281A1-415E-3047-B8E6-979AAD030F56}" presName="horz2" presStyleCnt="0"/>
      <dgm:spPr/>
    </dgm:pt>
    <dgm:pt modelId="{E02C91DC-55C8-8342-9823-6314BBEDC9BC}" type="pres">
      <dgm:prSet presAssocID="{307281A1-415E-3047-B8E6-979AAD030F56}" presName="horzSpace2" presStyleCnt="0"/>
      <dgm:spPr/>
    </dgm:pt>
    <dgm:pt modelId="{10BA32B6-E80A-6847-B4CB-76BA6FE81B95}" type="pres">
      <dgm:prSet presAssocID="{307281A1-415E-3047-B8E6-979AAD030F56}" presName="tx2" presStyleLbl="revTx" presStyleIdx="5" presStyleCnt="12"/>
      <dgm:spPr/>
    </dgm:pt>
    <dgm:pt modelId="{80483D14-40BB-444F-89F1-0153319EF39F}" type="pres">
      <dgm:prSet presAssocID="{307281A1-415E-3047-B8E6-979AAD030F56}" presName="vert2" presStyleCnt="0"/>
      <dgm:spPr/>
    </dgm:pt>
    <dgm:pt modelId="{09F7E752-E663-E54E-A415-4C051DDCAA69}" type="pres">
      <dgm:prSet presAssocID="{307281A1-415E-3047-B8E6-979AAD030F56}" presName="thinLine2b" presStyleLbl="callout" presStyleIdx="2" presStyleCnt="6"/>
      <dgm:spPr/>
    </dgm:pt>
    <dgm:pt modelId="{BC02EF67-C783-C847-9502-C166055153EA}" type="pres">
      <dgm:prSet presAssocID="{307281A1-415E-3047-B8E6-979AAD030F56}" presName="vertSpace2b" presStyleCnt="0"/>
      <dgm:spPr/>
    </dgm:pt>
    <dgm:pt modelId="{EDA26571-46B2-AC48-AA8C-9B7B1D5A9295}" type="pres">
      <dgm:prSet presAssocID="{2A966A59-D677-9846-913B-3A3F958C085F}" presName="thickLine" presStyleLbl="alignNode1" presStyleIdx="3" presStyleCnt="6"/>
      <dgm:spPr/>
    </dgm:pt>
    <dgm:pt modelId="{7E8BB26E-4C62-214D-812F-7EBB0B76AB84}" type="pres">
      <dgm:prSet presAssocID="{2A966A59-D677-9846-913B-3A3F958C085F}" presName="horz1" presStyleCnt="0"/>
      <dgm:spPr/>
    </dgm:pt>
    <dgm:pt modelId="{ABCC22E6-A1BD-9745-87DE-A8F7370FA1DB}" type="pres">
      <dgm:prSet presAssocID="{2A966A59-D677-9846-913B-3A3F958C085F}" presName="tx1" presStyleLbl="revTx" presStyleIdx="6" presStyleCnt="12"/>
      <dgm:spPr/>
    </dgm:pt>
    <dgm:pt modelId="{B8FC6F68-3464-1546-A6F1-EE08251F6271}" type="pres">
      <dgm:prSet presAssocID="{2A966A59-D677-9846-913B-3A3F958C085F}" presName="vert1" presStyleCnt="0"/>
      <dgm:spPr/>
    </dgm:pt>
    <dgm:pt modelId="{0692E96F-7295-7043-AF0B-5C9EF346A9CB}" type="pres">
      <dgm:prSet presAssocID="{5C5FEB59-9A71-DC4D-A16A-249E2A3EBB6B}" presName="vertSpace2a" presStyleCnt="0"/>
      <dgm:spPr/>
    </dgm:pt>
    <dgm:pt modelId="{4BA247C1-E680-5443-90BC-C90EB3010802}" type="pres">
      <dgm:prSet presAssocID="{5C5FEB59-9A71-DC4D-A16A-249E2A3EBB6B}" presName="horz2" presStyleCnt="0"/>
      <dgm:spPr/>
    </dgm:pt>
    <dgm:pt modelId="{6A3E5D1F-CF25-894E-BBA6-116B788F1D46}" type="pres">
      <dgm:prSet presAssocID="{5C5FEB59-9A71-DC4D-A16A-249E2A3EBB6B}" presName="horzSpace2" presStyleCnt="0"/>
      <dgm:spPr/>
    </dgm:pt>
    <dgm:pt modelId="{B940C204-F45A-EA43-86B5-500C3ADD41FF}" type="pres">
      <dgm:prSet presAssocID="{5C5FEB59-9A71-DC4D-A16A-249E2A3EBB6B}" presName="tx2" presStyleLbl="revTx" presStyleIdx="7" presStyleCnt="12"/>
      <dgm:spPr/>
    </dgm:pt>
    <dgm:pt modelId="{15132D9F-1452-0C48-B2F0-B7629B1D9D82}" type="pres">
      <dgm:prSet presAssocID="{5C5FEB59-9A71-DC4D-A16A-249E2A3EBB6B}" presName="vert2" presStyleCnt="0"/>
      <dgm:spPr/>
    </dgm:pt>
    <dgm:pt modelId="{BD4CCC77-4CE6-0945-B2E3-583F12232523}" type="pres">
      <dgm:prSet presAssocID="{5C5FEB59-9A71-DC4D-A16A-249E2A3EBB6B}" presName="thinLine2b" presStyleLbl="callout" presStyleIdx="3" presStyleCnt="6"/>
      <dgm:spPr/>
    </dgm:pt>
    <dgm:pt modelId="{6903A0A5-CE74-F740-8139-A875EE1B6224}" type="pres">
      <dgm:prSet presAssocID="{5C5FEB59-9A71-DC4D-A16A-249E2A3EBB6B}" presName="vertSpace2b" presStyleCnt="0"/>
      <dgm:spPr/>
    </dgm:pt>
    <dgm:pt modelId="{7E7ADD0B-9FC9-7B42-9FA4-3B764B2EB1ED}" type="pres">
      <dgm:prSet presAssocID="{76DF3D62-619A-0E4D-828A-47783D1314CF}" presName="thickLine" presStyleLbl="alignNode1" presStyleIdx="4" presStyleCnt="6"/>
      <dgm:spPr/>
    </dgm:pt>
    <dgm:pt modelId="{2D1A4BA2-3A4D-0146-9D9F-DACA65561480}" type="pres">
      <dgm:prSet presAssocID="{76DF3D62-619A-0E4D-828A-47783D1314CF}" presName="horz1" presStyleCnt="0"/>
      <dgm:spPr/>
    </dgm:pt>
    <dgm:pt modelId="{D3E25FFC-56D4-DE4C-B1E3-1986A4524E60}" type="pres">
      <dgm:prSet presAssocID="{76DF3D62-619A-0E4D-828A-47783D1314CF}" presName="tx1" presStyleLbl="revTx" presStyleIdx="8" presStyleCnt="12"/>
      <dgm:spPr/>
    </dgm:pt>
    <dgm:pt modelId="{1A224CDA-79EB-B146-9DF4-50C838885861}" type="pres">
      <dgm:prSet presAssocID="{76DF3D62-619A-0E4D-828A-47783D1314CF}" presName="vert1" presStyleCnt="0"/>
      <dgm:spPr/>
    </dgm:pt>
    <dgm:pt modelId="{E5C909BE-463B-A84C-994E-CFE1653731DD}" type="pres">
      <dgm:prSet presAssocID="{688DE109-9B3E-BC4E-8352-92FB5555E96D}" presName="vertSpace2a" presStyleCnt="0"/>
      <dgm:spPr/>
    </dgm:pt>
    <dgm:pt modelId="{71EDC24F-BE3A-5A43-9CBC-0817EF26134B}" type="pres">
      <dgm:prSet presAssocID="{688DE109-9B3E-BC4E-8352-92FB5555E96D}" presName="horz2" presStyleCnt="0"/>
      <dgm:spPr/>
    </dgm:pt>
    <dgm:pt modelId="{7CC729C0-D726-7F40-B14C-ABE9ADD26056}" type="pres">
      <dgm:prSet presAssocID="{688DE109-9B3E-BC4E-8352-92FB5555E96D}" presName="horzSpace2" presStyleCnt="0"/>
      <dgm:spPr/>
    </dgm:pt>
    <dgm:pt modelId="{ADAA4CAD-0C9D-324B-8389-0F4131B8B40D}" type="pres">
      <dgm:prSet presAssocID="{688DE109-9B3E-BC4E-8352-92FB5555E96D}" presName="tx2" presStyleLbl="revTx" presStyleIdx="9" presStyleCnt="12"/>
      <dgm:spPr/>
    </dgm:pt>
    <dgm:pt modelId="{7C98FD9C-DFFA-1D42-97C6-5C65B2F8ADE9}" type="pres">
      <dgm:prSet presAssocID="{688DE109-9B3E-BC4E-8352-92FB5555E96D}" presName="vert2" presStyleCnt="0"/>
      <dgm:spPr/>
    </dgm:pt>
    <dgm:pt modelId="{96027AEF-436C-554A-A58A-322A6A879FA2}" type="pres">
      <dgm:prSet presAssocID="{688DE109-9B3E-BC4E-8352-92FB5555E96D}" presName="thinLine2b" presStyleLbl="callout" presStyleIdx="4" presStyleCnt="6"/>
      <dgm:spPr/>
    </dgm:pt>
    <dgm:pt modelId="{C3C97067-EE95-4840-BBC7-5297E26D8F70}" type="pres">
      <dgm:prSet presAssocID="{688DE109-9B3E-BC4E-8352-92FB5555E96D}" presName="vertSpace2b" presStyleCnt="0"/>
      <dgm:spPr/>
    </dgm:pt>
    <dgm:pt modelId="{4462828A-A86A-604E-80D8-17EB53C83FFB}" type="pres">
      <dgm:prSet presAssocID="{AE91D2A8-753F-FC4D-8EE5-F4BE2ECD3C52}" presName="thickLine" presStyleLbl="alignNode1" presStyleIdx="5" presStyleCnt="6"/>
      <dgm:spPr/>
    </dgm:pt>
    <dgm:pt modelId="{7316B1A5-97BF-E048-A437-FC100713115D}" type="pres">
      <dgm:prSet presAssocID="{AE91D2A8-753F-FC4D-8EE5-F4BE2ECD3C52}" presName="horz1" presStyleCnt="0"/>
      <dgm:spPr/>
    </dgm:pt>
    <dgm:pt modelId="{D3A6E67F-67E7-7147-9977-4F260C82BA4F}" type="pres">
      <dgm:prSet presAssocID="{AE91D2A8-753F-FC4D-8EE5-F4BE2ECD3C52}" presName="tx1" presStyleLbl="revTx" presStyleIdx="10" presStyleCnt="12"/>
      <dgm:spPr/>
    </dgm:pt>
    <dgm:pt modelId="{EF05B4E1-AC6E-2443-8146-126FFB8976C8}" type="pres">
      <dgm:prSet presAssocID="{AE91D2A8-753F-FC4D-8EE5-F4BE2ECD3C52}" presName="vert1" presStyleCnt="0"/>
      <dgm:spPr/>
    </dgm:pt>
    <dgm:pt modelId="{362B252A-1030-B841-86C7-4A0E520EA06A}" type="pres">
      <dgm:prSet presAssocID="{669579EA-F2E9-9F49-8074-CA24D09779DD}" presName="vertSpace2a" presStyleCnt="0"/>
      <dgm:spPr/>
    </dgm:pt>
    <dgm:pt modelId="{CF3B7E3B-1711-FB42-AFF8-3385EC03B927}" type="pres">
      <dgm:prSet presAssocID="{669579EA-F2E9-9F49-8074-CA24D09779DD}" presName="horz2" presStyleCnt="0"/>
      <dgm:spPr/>
    </dgm:pt>
    <dgm:pt modelId="{F0166229-80B9-DE4E-873E-25E35F3F038B}" type="pres">
      <dgm:prSet presAssocID="{669579EA-F2E9-9F49-8074-CA24D09779DD}" presName="horzSpace2" presStyleCnt="0"/>
      <dgm:spPr/>
    </dgm:pt>
    <dgm:pt modelId="{DCDE4D9C-0E19-204F-BFC7-51E27E456603}" type="pres">
      <dgm:prSet presAssocID="{669579EA-F2E9-9F49-8074-CA24D09779DD}" presName="tx2" presStyleLbl="revTx" presStyleIdx="11" presStyleCnt="12"/>
      <dgm:spPr/>
    </dgm:pt>
    <dgm:pt modelId="{97264577-07B5-174A-B40E-5DAD385F8F94}" type="pres">
      <dgm:prSet presAssocID="{669579EA-F2E9-9F49-8074-CA24D09779DD}" presName="vert2" presStyleCnt="0"/>
      <dgm:spPr/>
    </dgm:pt>
    <dgm:pt modelId="{36A60333-9760-B34C-B25A-EE7D3C81A96B}" type="pres">
      <dgm:prSet presAssocID="{669579EA-F2E9-9F49-8074-CA24D09779DD}" presName="thinLine2b" presStyleLbl="callout" presStyleIdx="5" presStyleCnt="6"/>
      <dgm:spPr/>
    </dgm:pt>
    <dgm:pt modelId="{A2C7CD13-1B6A-6A43-A9B7-D08A332299A0}" type="pres">
      <dgm:prSet presAssocID="{669579EA-F2E9-9F49-8074-CA24D09779DD}" presName="vertSpace2b" presStyleCnt="0"/>
      <dgm:spPr/>
    </dgm:pt>
  </dgm:ptLst>
  <dgm:cxnLst>
    <dgm:cxn modelId="{EA2A9B03-0BBC-6440-94DC-2A3CA8710748}" type="presOf" srcId="{307281A1-415E-3047-B8E6-979AAD030F56}" destId="{10BA32B6-E80A-6847-B4CB-76BA6FE81B95}" srcOrd="0" destOrd="0" presId="urn:microsoft.com/office/officeart/2008/layout/LinedList"/>
    <dgm:cxn modelId="{171F6C0C-FCD1-9340-8D77-62E8EF52972C}" type="presOf" srcId="{8F6F8625-6070-294E-A71A-1A79E521EC26}" destId="{BE08F05A-2202-1841-830D-A64A00AF67BC}" srcOrd="0" destOrd="0" presId="urn:microsoft.com/office/officeart/2008/layout/LinedList"/>
    <dgm:cxn modelId="{35B1471B-E45F-DF4B-9CCD-6A9A7DF27DDB}" srcId="{AE91D2A8-753F-FC4D-8EE5-F4BE2ECD3C52}" destId="{669579EA-F2E9-9F49-8074-CA24D09779DD}" srcOrd="0" destOrd="0" parTransId="{8C6AE859-89E6-AD4D-AD4D-DF3C15EFDC5E}" sibTransId="{4F85E091-7545-F24E-BA6E-BA3355D3AD7E}"/>
    <dgm:cxn modelId="{43C0BD38-2399-0945-AFC0-9A75C599913D}" srcId="{4E662B97-8B9B-6A4B-A675-D134BA45C8E7}" destId="{32EFCE56-6266-CF48-8B58-EA627F3B1EA6}" srcOrd="2" destOrd="0" parTransId="{C87B8670-53B8-AB41-A5A7-ED4FA53117F6}" sibTransId="{F88EC77F-05A8-AF47-9034-0CFE238C553F}"/>
    <dgm:cxn modelId="{855AF03A-14A4-184D-81EF-E637BCF7BD32}" srcId="{76DF3D62-619A-0E4D-828A-47783D1314CF}" destId="{688DE109-9B3E-BC4E-8352-92FB5555E96D}" srcOrd="0" destOrd="0" parTransId="{850B6BE4-7FE4-EF40-85BC-F66539BDD374}" sibTransId="{1ED60D63-D31C-C94B-9145-3159CF0B55A2}"/>
    <dgm:cxn modelId="{A6E78351-2F50-5F4F-87AD-A9AA4AC4ACBA}" srcId="{4E662B97-8B9B-6A4B-A675-D134BA45C8E7}" destId="{9E91148F-81CE-1545-A8B8-6A21CC516D6C}" srcOrd="0" destOrd="0" parTransId="{A0A098C9-8B2A-574B-8C4A-0B98E6D8E7C2}" sibTransId="{0B10A3D8-DBD9-E14C-A832-9E49E3DC2981}"/>
    <dgm:cxn modelId="{511F0E59-4394-1E4A-AD97-B02AFD150B64}" type="presOf" srcId="{2A966A59-D677-9846-913B-3A3F958C085F}" destId="{ABCC22E6-A1BD-9745-87DE-A8F7370FA1DB}" srcOrd="0" destOrd="0" presId="urn:microsoft.com/office/officeart/2008/layout/LinedList"/>
    <dgm:cxn modelId="{F6208B5E-B1C2-F448-B726-A4735E898ED3}" srcId="{32EFCE56-6266-CF48-8B58-EA627F3B1EA6}" destId="{307281A1-415E-3047-B8E6-979AAD030F56}" srcOrd="0" destOrd="0" parTransId="{DA58081F-7535-114D-A092-7D7FC9E96014}" sibTransId="{D6846A49-B4AB-E64B-8151-3C09DFE752C2}"/>
    <dgm:cxn modelId="{BB1AB174-CF65-4D4D-8256-F35200BDEFBD}" type="presOf" srcId="{669579EA-F2E9-9F49-8074-CA24D09779DD}" destId="{DCDE4D9C-0E19-204F-BFC7-51E27E456603}" srcOrd="0" destOrd="0" presId="urn:microsoft.com/office/officeart/2008/layout/LinedList"/>
    <dgm:cxn modelId="{FC6A787C-9187-974B-8ABB-E1E4B05A4D56}" srcId="{DD19FD69-5665-6D4A-90D1-0CE775DD81C6}" destId="{8F6F8625-6070-294E-A71A-1A79E521EC26}" srcOrd="0" destOrd="0" parTransId="{D4B7C19A-0E3C-044C-B05A-A90D911849B5}" sibTransId="{4496C2FA-57B6-C643-980D-D8DDE695858E}"/>
    <dgm:cxn modelId="{1BF9CA7D-3094-A043-AAE9-F7E18AF0FFEB}" srcId="{2A966A59-D677-9846-913B-3A3F958C085F}" destId="{5C5FEB59-9A71-DC4D-A16A-249E2A3EBB6B}" srcOrd="0" destOrd="0" parTransId="{7B216144-742F-934A-9D96-726484C7CBC0}" sibTransId="{DA423A15-17BE-E645-A212-3ED5C5F9D37E}"/>
    <dgm:cxn modelId="{B7A62A7F-D657-E549-A02D-8F711696CDF5}" srcId="{4E662B97-8B9B-6A4B-A675-D134BA45C8E7}" destId="{2A966A59-D677-9846-913B-3A3F958C085F}" srcOrd="3" destOrd="0" parTransId="{B2B1134B-4C57-3643-9D23-B0AA1393129B}" sibTransId="{4D78685B-B9AF-C94F-943C-2F8E156FABA4}"/>
    <dgm:cxn modelId="{6F64B591-B94E-A141-8809-BD1D85357F2B}" srcId="{4E662B97-8B9B-6A4B-A675-D134BA45C8E7}" destId="{76DF3D62-619A-0E4D-828A-47783D1314CF}" srcOrd="4" destOrd="0" parTransId="{A9350069-BBD8-884C-9768-59115E2E2816}" sibTransId="{29A64735-2E89-8845-A068-BD9CBB96C282}"/>
    <dgm:cxn modelId="{F068DD98-5BBB-DB4D-B425-475164280D2D}" srcId="{4E662B97-8B9B-6A4B-A675-D134BA45C8E7}" destId="{AE91D2A8-753F-FC4D-8EE5-F4BE2ECD3C52}" srcOrd="5" destOrd="0" parTransId="{94ACEBE4-E99C-224B-B798-4F9B6BADB6C1}" sibTransId="{5EB06A3B-BF0B-EB4E-A4BF-F131A0C14501}"/>
    <dgm:cxn modelId="{00A6B1A3-D38E-BB49-8D22-A7970C9AAA79}" type="presOf" srcId="{688DE109-9B3E-BC4E-8352-92FB5555E96D}" destId="{ADAA4CAD-0C9D-324B-8389-0F4131B8B40D}" srcOrd="0" destOrd="0" presId="urn:microsoft.com/office/officeart/2008/layout/LinedList"/>
    <dgm:cxn modelId="{34CFECA4-8679-D640-BEDE-04C31D18073C}" type="presOf" srcId="{5C5FEB59-9A71-DC4D-A16A-249E2A3EBB6B}" destId="{B940C204-F45A-EA43-86B5-500C3ADD41FF}" srcOrd="0" destOrd="0" presId="urn:microsoft.com/office/officeart/2008/layout/LinedList"/>
    <dgm:cxn modelId="{D2839EA5-6E0A-D24A-A86F-447D9FD7631D}" type="presOf" srcId="{DD19FD69-5665-6D4A-90D1-0CE775DD81C6}" destId="{AB4781AD-FE02-9F45-A125-AB61F0CABE99}" srcOrd="0" destOrd="0" presId="urn:microsoft.com/office/officeart/2008/layout/LinedList"/>
    <dgm:cxn modelId="{F08EF7A5-B831-3244-9589-A59A526CE61C}" type="presOf" srcId="{9E91148F-81CE-1545-A8B8-6A21CC516D6C}" destId="{A201A043-1E4B-2047-9F52-75BF7FBF021E}" srcOrd="0" destOrd="0" presId="urn:microsoft.com/office/officeart/2008/layout/LinedList"/>
    <dgm:cxn modelId="{23312FA9-FE39-AC49-869D-30591C2A949D}" type="presOf" srcId="{0CB22864-6B69-AD4A-A55B-3FE62E213902}" destId="{146A6459-D645-4445-97F8-9399CF1B465A}" srcOrd="0" destOrd="0" presId="urn:microsoft.com/office/officeart/2008/layout/LinedList"/>
    <dgm:cxn modelId="{401275B7-3120-6647-9272-A306F4EF6A67}" type="presOf" srcId="{4E662B97-8B9B-6A4B-A675-D134BA45C8E7}" destId="{0993AE97-EAD3-4641-AB30-B17C9A136BFD}" srcOrd="0" destOrd="0" presId="urn:microsoft.com/office/officeart/2008/layout/LinedList"/>
    <dgm:cxn modelId="{CE8D85C8-0DE7-1344-AE0A-1A9CC3F312F9}" srcId="{9E91148F-81CE-1545-A8B8-6A21CC516D6C}" destId="{0CB22864-6B69-AD4A-A55B-3FE62E213902}" srcOrd="0" destOrd="0" parTransId="{81555D75-71B6-2940-9E79-19B5AC1DE6E5}" sibTransId="{FE4465AD-BC55-FA48-9DA8-BCA42F17C632}"/>
    <dgm:cxn modelId="{A327E4C8-E123-BF44-8B38-626F28D85AB6}" type="presOf" srcId="{32EFCE56-6266-CF48-8B58-EA627F3B1EA6}" destId="{083532DB-A343-3F46-ADE9-5309302BCCDD}" srcOrd="0" destOrd="0" presId="urn:microsoft.com/office/officeart/2008/layout/LinedList"/>
    <dgm:cxn modelId="{35948BE5-1F9F-AB47-A265-52A9DBF435DE}" srcId="{4E662B97-8B9B-6A4B-A675-D134BA45C8E7}" destId="{DD19FD69-5665-6D4A-90D1-0CE775DD81C6}" srcOrd="1" destOrd="0" parTransId="{ADDB2025-E6B1-0E48-8A72-ADE69BB69090}" sibTransId="{81B4C57C-7AC2-0940-9C77-F6EC1A9E52CC}"/>
    <dgm:cxn modelId="{984E1FF5-ACBD-9248-BEE0-118E55FAACBE}" type="presOf" srcId="{76DF3D62-619A-0E4D-828A-47783D1314CF}" destId="{D3E25FFC-56D4-DE4C-B1E3-1986A4524E60}" srcOrd="0" destOrd="0" presId="urn:microsoft.com/office/officeart/2008/layout/LinedList"/>
    <dgm:cxn modelId="{0CA213F7-CE55-9746-9808-84544A341612}" type="presOf" srcId="{AE91D2A8-753F-FC4D-8EE5-F4BE2ECD3C52}" destId="{D3A6E67F-67E7-7147-9977-4F260C82BA4F}" srcOrd="0" destOrd="0" presId="urn:microsoft.com/office/officeart/2008/layout/LinedList"/>
    <dgm:cxn modelId="{D1AA1904-246E-7C4E-ADD0-0B6BD4B32776}" type="presParOf" srcId="{0993AE97-EAD3-4641-AB30-B17C9A136BFD}" destId="{E4AAFBA4-1917-3B4B-911D-58068F0AAE0A}" srcOrd="0" destOrd="0" presId="urn:microsoft.com/office/officeart/2008/layout/LinedList"/>
    <dgm:cxn modelId="{9C2D1F07-969C-3747-B62E-9CB131D7A19A}" type="presParOf" srcId="{0993AE97-EAD3-4641-AB30-B17C9A136BFD}" destId="{B633D92A-8AE6-5642-A74C-800248ACAEF4}" srcOrd="1" destOrd="0" presId="urn:microsoft.com/office/officeart/2008/layout/LinedList"/>
    <dgm:cxn modelId="{06431CA4-C1F3-2E4C-95B8-168BE547A759}" type="presParOf" srcId="{B633D92A-8AE6-5642-A74C-800248ACAEF4}" destId="{A201A043-1E4B-2047-9F52-75BF7FBF021E}" srcOrd="0" destOrd="0" presId="urn:microsoft.com/office/officeart/2008/layout/LinedList"/>
    <dgm:cxn modelId="{4B857C47-875F-B545-921F-9F98A58EDD1F}" type="presParOf" srcId="{B633D92A-8AE6-5642-A74C-800248ACAEF4}" destId="{D71BAA03-1DC3-2A4E-B025-14DB7469D129}" srcOrd="1" destOrd="0" presId="urn:microsoft.com/office/officeart/2008/layout/LinedList"/>
    <dgm:cxn modelId="{A0F52A8A-18C1-274B-982C-15809513DB67}" type="presParOf" srcId="{D71BAA03-1DC3-2A4E-B025-14DB7469D129}" destId="{0954280B-8887-DD48-8350-96A0CB95DB18}" srcOrd="0" destOrd="0" presId="urn:microsoft.com/office/officeart/2008/layout/LinedList"/>
    <dgm:cxn modelId="{A47FF602-A104-4D41-94C7-E8D2938B253A}" type="presParOf" srcId="{D71BAA03-1DC3-2A4E-B025-14DB7469D129}" destId="{BB597BFB-4F4F-5541-AD26-34C0CBC1D318}" srcOrd="1" destOrd="0" presId="urn:microsoft.com/office/officeart/2008/layout/LinedList"/>
    <dgm:cxn modelId="{C0B274FF-28F6-1C45-B968-5F84E17A52D8}" type="presParOf" srcId="{BB597BFB-4F4F-5541-AD26-34C0CBC1D318}" destId="{926B0A35-D51C-9D45-9848-8E3B4C2B93E4}" srcOrd="0" destOrd="0" presId="urn:microsoft.com/office/officeart/2008/layout/LinedList"/>
    <dgm:cxn modelId="{6B70E01E-F8B7-CC47-86FF-FE83364B1828}" type="presParOf" srcId="{BB597BFB-4F4F-5541-AD26-34C0CBC1D318}" destId="{146A6459-D645-4445-97F8-9399CF1B465A}" srcOrd="1" destOrd="0" presId="urn:microsoft.com/office/officeart/2008/layout/LinedList"/>
    <dgm:cxn modelId="{F3A24535-9C23-B242-996B-67FE31458466}" type="presParOf" srcId="{BB597BFB-4F4F-5541-AD26-34C0CBC1D318}" destId="{8FE49A4F-736C-4043-91FA-8DC0F1FA0D08}" srcOrd="2" destOrd="0" presId="urn:microsoft.com/office/officeart/2008/layout/LinedList"/>
    <dgm:cxn modelId="{59C6E045-839B-CA4D-B063-A372640DD98A}" type="presParOf" srcId="{D71BAA03-1DC3-2A4E-B025-14DB7469D129}" destId="{3788473E-D533-D54C-AB5A-FF486D816F3D}" srcOrd="2" destOrd="0" presId="urn:microsoft.com/office/officeart/2008/layout/LinedList"/>
    <dgm:cxn modelId="{188ABA5F-247B-5949-8878-2E9BC7CD120B}" type="presParOf" srcId="{D71BAA03-1DC3-2A4E-B025-14DB7469D129}" destId="{62D4A147-8A29-274F-9103-0F6BCB34093B}" srcOrd="3" destOrd="0" presId="urn:microsoft.com/office/officeart/2008/layout/LinedList"/>
    <dgm:cxn modelId="{EE3EF967-3607-5441-BB72-CD7C6AEF1870}" type="presParOf" srcId="{0993AE97-EAD3-4641-AB30-B17C9A136BFD}" destId="{97437920-C59A-AE4F-8AA4-A04DE774C5D4}" srcOrd="2" destOrd="0" presId="urn:microsoft.com/office/officeart/2008/layout/LinedList"/>
    <dgm:cxn modelId="{D97FFA05-AF21-534C-B2D8-EDC35C578581}" type="presParOf" srcId="{0993AE97-EAD3-4641-AB30-B17C9A136BFD}" destId="{A4A8F91F-8C53-9C4F-9D97-F9192E98C76F}" srcOrd="3" destOrd="0" presId="urn:microsoft.com/office/officeart/2008/layout/LinedList"/>
    <dgm:cxn modelId="{E968571A-6614-3246-B692-498D6F75614C}" type="presParOf" srcId="{A4A8F91F-8C53-9C4F-9D97-F9192E98C76F}" destId="{AB4781AD-FE02-9F45-A125-AB61F0CABE99}" srcOrd="0" destOrd="0" presId="urn:microsoft.com/office/officeart/2008/layout/LinedList"/>
    <dgm:cxn modelId="{9F0D4D93-5150-DB42-B230-650D3A5D045B}" type="presParOf" srcId="{A4A8F91F-8C53-9C4F-9D97-F9192E98C76F}" destId="{8CE46A61-40A8-2B49-BCBF-7731FA34A97C}" srcOrd="1" destOrd="0" presId="urn:microsoft.com/office/officeart/2008/layout/LinedList"/>
    <dgm:cxn modelId="{428EE816-CA1D-2E43-9A8C-CAC754A3E7C4}" type="presParOf" srcId="{8CE46A61-40A8-2B49-BCBF-7731FA34A97C}" destId="{08AC8B9B-0352-A247-AFF6-53F42828F43E}" srcOrd="0" destOrd="0" presId="urn:microsoft.com/office/officeart/2008/layout/LinedList"/>
    <dgm:cxn modelId="{DA6F30D9-9C10-2144-AB75-5084BEE71114}" type="presParOf" srcId="{8CE46A61-40A8-2B49-BCBF-7731FA34A97C}" destId="{9C24FFB0-C10D-7841-B3FA-105F26EFB5EA}" srcOrd="1" destOrd="0" presId="urn:microsoft.com/office/officeart/2008/layout/LinedList"/>
    <dgm:cxn modelId="{54689DA3-9F78-5745-99AC-48E390638A26}" type="presParOf" srcId="{9C24FFB0-C10D-7841-B3FA-105F26EFB5EA}" destId="{49A6472C-DFF0-1C4C-80F1-A04772F9C37A}" srcOrd="0" destOrd="0" presId="urn:microsoft.com/office/officeart/2008/layout/LinedList"/>
    <dgm:cxn modelId="{5F2C04AB-DB1D-784A-B34E-66D4A54A425C}" type="presParOf" srcId="{9C24FFB0-C10D-7841-B3FA-105F26EFB5EA}" destId="{BE08F05A-2202-1841-830D-A64A00AF67BC}" srcOrd="1" destOrd="0" presId="urn:microsoft.com/office/officeart/2008/layout/LinedList"/>
    <dgm:cxn modelId="{606D15E8-4299-904C-98CC-6EF5A9743F1B}" type="presParOf" srcId="{9C24FFB0-C10D-7841-B3FA-105F26EFB5EA}" destId="{1221B565-38DB-0742-8D4D-73AE5E9C6960}" srcOrd="2" destOrd="0" presId="urn:microsoft.com/office/officeart/2008/layout/LinedList"/>
    <dgm:cxn modelId="{55CCAFA4-99F2-2D47-A5D3-DEA67E608823}" type="presParOf" srcId="{8CE46A61-40A8-2B49-BCBF-7731FA34A97C}" destId="{DC41BAA1-EE95-C646-BBA3-3A721B9353C1}" srcOrd="2" destOrd="0" presId="urn:microsoft.com/office/officeart/2008/layout/LinedList"/>
    <dgm:cxn modelId="{F41C9F4B-90D2-7748-B928-4BDDD8B54CA4}" type="presParOf" srcId="{8CE46A61-40A8-2B49-BCBF-7731FA34A97C}" destId="{51BD60CD-9545-FE41-9313-5832182BB759}" srcOrd="3" destOrd="0" presId="urn:microsoft.com/office/officeart/2008/layout/LinedList"/>
    <dgm:cxn modelId="{8F21219C-27FC-6243-B6E6-2A6CFAB7C455}" type="presParOf" srcId="{0993AE97-EAD3-4641-AB30-B17C9A136BFD}" destId="{7D947F2E-3A7E-504E-9681-13583E47BCCC}" srcOrd="4" destOrd="0" presId="urn:microsoft.com/office/officeart/2008/layout/LinedList"/>
    <dgm:cxn modelId="{24CA0581-24FF-A745-9F67-F5C74AA8F0EF}" type="presParOf" srcId="{0993AE97-EAD3-4641-AB30-B17C9A136BFD}" destId="{D0151134-B60C-7D4F-BCF2-186DCC662A02}" srcOrd="5" destOrd="0" presId="urn:microsoft.com/office/officeart/2008/layout/LinedList"/>
    <dgm:cxn modelId="{5C6B70A5-552D-CE4E-B6E4-5CDC8D8A3CBC}" type="presParOf" srcId="{D0151134-B60C-7D4F-BCF2-186DCC662A02}" destId="{083532DB-A343-3F46-ADE9-5309302BCCDD}" srcOrd="0" destOrd="0" presId="urn:microsoft.com/office/officeart/2008/layout/LinedList"/>
    <dgm:cxn modelId="{7EDFBE2A-B46F-7349-A492-1F8AF2302AB0}" type="presParOf" srcId="{D0151134-B60C-7D4F-BCF2-186DCC662A02}" destId="{0EEDE4F5-5909-EF4A-A4DB-39B09FBF8054}" srcOrd="1" destOrd="0" presId="urn:microsoft.com/office/officeart/2008/layout/LinedList"/>
    <dgm:cxn modelId="{8936E5F7-7CE7-EA42-B65B-9FAE010D82A8}" type="presParOf" srcId="{0EEDE4F5-5909-EF4A-A4DB-39B09FBF8054}" destId="{C346260F-E919-E04B-A9FC-C057506739E5}" srcOrd="0" destOrd="0" presId="urn:microsoft.com/office/officeart/2008/layout/LinedList"/>
    <dgm:cxn modelId="{0B21E055-937B-BF4E-B7F3-344F5FF2141D}" type="presParOf" srcId="{0EEDE4F5-5909-EF4A-A4DB-39B09FBF8054}" destId="{D023D1A3-D10E-584C-A700-0791873AB9E1}" srcOrd="1" destOrd="0" presId="urn:microsoft.com/office/officeart/2008/layout/LinedList"/>
    <dgm:cxn modelId="{DEEA6A47-6F59-7445-89C4-9565476B9C51}" type="presParOf" srcId="{D023D1A3-D10E-584C-A700-0791873AB9E1}" destId="{E02C91DC-55C8-8342-9823-6314BBEDC9BC}" srcOrd="0" destOrd="0" presId="urn:microsoft.com/office/officeart/2008/layout/LinedList"/>
    <dgm:cxn modelId="{12CD4014-1DC7-F846-BB18-438B6418D017}" type="presParOf" srcId="{D023D1A3-D10E-584C-A700-0791873AB9E1}" destId="{10BA32B6-E80A-6847-B4CB-76BA6FE81B95}" srcOrd="1" destOrd="0" presId="urn:microsoft.com/office/officeart/2008/layout/LinedList"/>
    <dgm:cxn modelId="{F9FD106D-8F47-7144-B756-484D357ACCB7}" type="presParOf" srcId="{D023D1A3-D10E-584C-A700-0791873AB9E1}" destId="{80483D14-40BB-444F-89F1-0153319EF39F}" srcOrd="2" destOrd="0" presId="urn:microsoft.com/office/officeart/2008/layout/LinedList"/>
    <dgm:cxn modelId="{ABD92C74-B230-BA46-B790-510DD5DB3B46}" type="presParOf" srcId="{0EEDE4F5-5909-EF4A-A4DB-39B09FBF8054}" destId="{09F7E752-E663-E54E-A415-4C051DDCAA69}" srcOrd="2" destOrd="0" presId="urn:microsoft.com/office/officeart/2008/layout/LinedList"/>
    <dgm:cxn modelId="{BF07CADF-790B-CB43-ABC7-06573A9168D1}" type="presParOf" srcId="{0EEDE4F5-5909-EF4A-A4DB-39B09FBF8054}" destId="{BC02EF67-C783-C847-9502-C166055153EA}" srcOrd="3" destOrd="0" presId="urn:microsoft.com/office/officeart/2008/layout/LinedList"/>
    <dgm:cxn modelId="{DD9A677D-287F-6548-B1E3-76EE3655082D}" type="presParOf" srcId="{0993AE97-EAD3-4641-AB30-B17C9A136BFD}" destId="{EDA26571-46B2-AC48-AA8C-9B7B1D5A9295}" srcOrd="6" destOrd="0" presId="urn:microsoft.com/office/officeart/2008/layout/LinedList"/>
    <dgm:cxn modelId="{41B9C671-4258-704D-9BFA-492843C49CD9}" type="presParOf" srcId="{0993AE97-EAD3-4641-AB30-B17C9A136BFD}" destId="{7E8BB26E-4C62-214D-812F-7EBB0B76AB84}" srcOrd="7" destOrd="0" presId="urn:microsoft.com/office/officeart/2008/layout/LinedList"/>
    <dgm:cxn modelId="{1AD325FA-7E59-414D-AA35-35C2E4DF29C9}" type="presParOf" srcId="{7E8BB26E-4C62-214D-812F-7EBB0B76AB84}" destId="{ABCC22E6-A1BD-9745-87DE-A8F7370FA1DB}" srcOrd="0" destOrd="0" presId="urn:microsoft.com/office/officeart/2008/layout/LinedList"/>
    <dgm:cxn modelId="{EDEBDE1A-B594-E140-AB91-9E4B76FD8CB4}" type="presParOf" srcId="{7E8BB26E-4C62-214D-812F-7EBB0B76AB84}" destId="{B8FC6F68-3464-1546-A6F1-EE08251F6271}" srcOrd="1" destOrd="0" presId="urn:microsoft.com/office/officeart/2008/layout/LinedList"/>
    <dgm:cxn modelId="{7029AE86-9510-834C-8915-F573B0B2F19C}" type="presParOf" srcId="{B8FC6F68-3464-1546-A6F1-EE08251F6271}" destId="{0692E96F-7295-7043-AF0B-5C9EF346A9CB}" srcOrd="0" destOrd="0" presId="urn:microsoft.com/office/officeart/2008/layout/LinedList"/>
    <dgm:cxn modelId="{F2365620-45F4-0540-918B-6CEA7B87DF3D}" type="presParOf" srcId="{B8FC6F68-3464-1546-A6F1-EE08251F6271}" destId="{4BA247C1-E680-5443-90BC-C90EB3010802}" srcOrd="1" destOrd="0" presId="urn:microsoft.com/office/officeart/2008/layout/LinedList"/>
    <dgm:cxn modelId="{B33A9D61-9DB1-F749-9A9D-ED5DB7488F2F}" type="presParOf" srcId="{4BA247C1-E680-5443-90BC-C90EB3010802}" destId="{6A3E5D1F-CF25-894E-BBA6-116B788F1D46}" srcOrd="0" destOrd="0" presId="urn:microsoft.com/office/officeart/2008/layout/LinedList"/>
    <dgm:cxn modelId="{1B7D3327-57A4-8548-B6F9-4B1CD2490B4E}" type="presParOf" srcId="{4BA247C1-E680-5443-90BC-C90EB3010802}" destId="{B940C204-F45A-EA43-86B5-500C3ADD41FF}" srcOrd="1" destOrd="0" presId="urn:microsoft.com/office/officeart/2008/layout/LinedList"/>
    <dgm:cxn modelId="{4F0C9A1F-DD3F-F445-9DE2-6D94E2B8418A}" type="presParOf" srcId="{4BA247C1-E680-5443-90BC-C90EB3010802}" destId="{15132D9F-1452-0C48-B2F0-B7629B1D9D82}" srcOrd="2" destOrd="0" presId="urn:microsoft.com/office/officeart/2008/layout/LinedList"/>
    <dgm:cxn modelId="{24091094-2445-F64E-AA8A-2E355C547EF9}" type="presParOf" srcId="{B8FC6F68-3464-1546-A6F1-EE08251F6271}" destId="{BD4CCC77-4CE6-0945-B2E3-583F12232523}" srcOrd="2" destOrd="0" presId="urn:microsoft.com/office/officeart/2008/layout/LinedList"/>
    <dgm:cxn modelId="{AC957695-FFA7-DF4D-AE74-3D6E5DD91999}" type="presParOf" srcId="{B8FC6F68-3464-1546-A6F1-EE08251F6271}" destId="{6903A0A5-CE74-F740-8139-A875EE1B6224}" srcOrd="3" destOrd="0" presId="urn:microsoft.com/office/officeart/2008/layout/LinedList"/>
    <dgm:cxn modelId="{101077C0-F85F-944B-B9B6-29025831EA72}" type="presParOf" srcId="{0993AE97-EAD3-4641-AB30-B17C9A136BFD}" destId="{7E7ADD0B-9FC9-7B42-9FA4-3B764B2EB1ED}" srcOrd="8" destOrd="0" presId="urn:microsoft.com/office/officeart/2008/layout/LinedList"/>
    <dgm:cxn modelId="{13AB2DB0-5220-0148-81B2-383B69EBA83E}" type="presParOf" srcId="{0993AE97-EAD3-4641-AB30-B17C9A136BFD}" destId="{2D1A4BA2-3A4D-0146-9D9F-DACA65561480}" srcOrd="9" destOrd="0" presId="urn:microsoft.com/office/officeart/2008/layout/LinedList"/>
    <dgm:cxn modelId="{3D722764-68EB-7A42-BEEE-6F97CADF07D7}" type="presParOf" srcId="{2D1A4BA2-3A4D-0146-9D9F-DACA65561480}" destId="{D3E25FFC-56D4-DE4C-B1E3-1986A4524E60}" srcOrd="0" destOrd="0" presId="urn:microsoft.com/office/officeart/2008/layout/LinedList"/>
    <dgm:cxn modelId="{1438D389-9DBE-3F4A-9AAC-CA818D5602A7}" type="presParOf" srcId="{2D1A4BA2-3A4D-0146-9D9F-DACA65561480}" destId="{1A224CDA-79EB-B146-9DF4-50C838885861}" srcOrd="1" destOrd="0" presId="urn:microsoft.com/office/officeart/2008/layout/LinedList"/>
    <dgm:cxn modelId="{38F71193-D04E-0D40-A88B-77A2EBBD8A83}" type="presParOf" srcId="{1A224CDA-79EB-B146-9DF4-50C838885861}" destId="{E5C909BE-463B-A84C-994E-CFE1653731DD}" srcOrd="0" destOrd="0" presId="urn:microsoft.com/office/officeart/2008/layout/LinedList"/>
    <dgm:cxn modelId="{FE4270E9-C0E2-2740-A978-62D0894F89E6}" type="presParOf" srcId="{1A224CDA-79EB-B146-9DF4-50C838885861}" destId="{71EDC24F-BE3A-5A43-9CBC-0817EF26134B}" srcOrd="1" destOrd="0" presId="urn:microsoft.com/office/officeart/2008/layout/LinedList"/>
    <dgm:cxn modelId="{A251EE27-1075-0849-A9FA-447274A18F60}" type="presParOf" srcId="{71EDC24F-BE3A-5A43-9CBC-0817EF26134B}" destId="{7CC729C0-D726-7F40-B14C-ABE9ADD26056}" srcOrd="0" destOrd="0" presId="urn:microsoft.com/office/officeart/2008/layout/LinedList"/>
    <dgm:cxn modelId="{08ABAEC9-00C7-194C-86BD-2A35506FB2BE}" type="presParOf" srcId="{71EDC24F-BE3A-5A43-9CBC-0817EF26134B}" destId="{ADAA4CAD-0C9D-324B-8389-0F4131B8B40D}" srcOrd="1" destOrd="0" presId="urn:microsoft.com/office/officeart/2008/layout/LinedList"/>
    <dgm:cxn modelId="{FF851CC2-E71A-574F-8FD2-B8DF5E84B50E}" type="presParOf" srcId="{71EDC24F-BE3A-5A43-9CBC-0817EF26134B}" destId="{7C98FD9C-DFFA-1D42-97C6-5C65B2F8ADE9}" srcOrd="2" destOrd="0" presId="urn:microsoft.com/office/officeart/2008/layout/LinedList"/>
    <dgm:cxn modelId="{2F110A5C-7E97-8F4A-A66A-FC67A778391D}" type="presParOf" srcId="{1A224CDA-79EB-B146-9DF4-50C838885861}" destId="{96027AEF-436C-554A-A58A-322A6A879FA2}" srcOrd="2" destOrd="0" presId="urn:microsoft.com/office/officeart/2008/layout/LinedList"/>
    <dgm:cxn modelId="{68CAA8EB-5863-2841-85F1-B44A671EB257}" type="presParOf" srcId="{1A224CDA-79EB-B146-9DF4-50C838885861}" destId="{C3C97067-EE95-4840-BBC7-5297E26D8F70}" srcOrd="3" destOrd="0" presId="urn:microsoft.com/office/officeart/2008/layout/LinedList"/>
    <dgm:cxn modelId="{5A5F4783-B252-554C-B11D-DA863D488B30}" type="presParOf" srcId="{0993AE97-EAD3-4641-AB30-B17C9A136BFD}" destId="{4462828A-A86A-604E-80D8-17EB53C83FFB}" srcOrd="10" destOrd="0" presId="urn:microsoft.com/office/officeart/2008/layout/LinedList"/>
    <dgm:cxn modelId="{B26FB92A-2248-5244-A1CF-FC95197019FA}" type="presParOf" srcId="{0993AE97-EAD3-4641-AB30-B17C9A136BFD}" destId="{7316B1A5-97BF-E048-A437-FC100713115D}" srcOrd="11" destOrd="0" presId="urn:microsoft.com/office/officeart/2008/layout/LinedList"/>
    <dgm:cxn modelId="{2ADAE4D2-1D88-A04B-B045-A12E8F429C0E}" type="presParOf" srcId="{7316B1A5-97BF-E048-A437-FC100713115D}" destId="{D3A6E67F-67E7-7147-9977-4F260C82BA4F}" srcOrd="0" destOrd="0" presId="urn:microsoft.com/office/officeart/2008/layout/LinedList"/>
    <dgm:cxn modelId="{80431F87-54DD-1940-B861-D3EDE6C321DD}" type="presParOf" srcId="{7316B1A5-97BF-E048-A437-FC100713115D}" destId="{EF05B4E1-AC6E-2443-8146-126FFB8976C8}" srcOrd="1" destOrd="0" presId="urn:microsoft.com/office/officeart/2008/layout/LinedList"/>
    <dgm:cxn modelId="{09574EBB-BD0F-3F4B-8713-AF15A2B0A880}" type="presParOf" srcId="{EF05B4E1-AC6E-2443-8146-126FFB8976C8}" destId="{362B252A-1030-B841-86C7-4A0E520EA06A}" srcOrd="0" destOrd="0" presId="urn:microsoft.com/office/officeart/2008/layout/LinedList"/>
    <dgm:cxn modelId="{72343738-A8F2-CA43-BA5F-A63A50036BB9}" type="presParOf" srcId="{EF05B4E1-AC6E-2443-8146-126FFB8976C8}" destId="{CF3B7E3B-1711-FB42-AFF8-3385EC03B927}" srcOrd="1" destOrd="0" presId="urn:microsoft.com/office/officeart/2008/layout/LinedList"/>
    <dgm:cxn modelId="{BCA8B074-24D5-9842-84C0-6E4B74204234}" type="presParOf" srcId="{CF3B7E3B-1711-FB42-AFF8-3385EC03B927}" destId="{F0166229-80B9-DE4E-873E-25E35F3F038B}" srcOrd="0" destOrd="0" presId="urn:microsoft.com/office/officeart/2008/layout/LinedList"/>
    <dgm:cxn modelId="{3DDCA16F-1E0F-5B4B-9BA8-596C49F6BAF7}" type="presParOf" srcId="{CF3B7E3B-1711-FB42-AFF8-3385EC03B927}" destId="{DCDE4D9C-0E19-204F-BFC7-51E27E456603}" srcOrd="1" destOrd="0" presId="urn:microsoft.com/office/officeart/2008/layout/LinedList"/>
    <dgm:cxn modelId="{DD614991-9850-FD44-993B-AD9CAAF31B1D}" type="presParOf" srcId="{CF3B7E3B-1711-FB42-AFF8-3385EC03B927}" destId="{97264577-07B5-174A-B40E-5DAD385F8F94}" srcOrd="2" destOrd="0" presId="urn:microsoft.com/office/officeart/2008/layout/LinedList"/>
    <dgm:cxn modelId="{0AEB60B9-C54D-4446-8A75-CDE936CA0003}" type="presParOf" srcId="{EF05B4E1-AC6E-2443-8146-126FFB8976C8}" destId="{36A60333-9760-B34C-B25A-EE7D3C81A96B}" srcOrd="2" destOrd="0" presId="urn:microsoft.com/office/officeart/2008/layout/LinedList"/>
    <dgm:cxn modelId="{B6AF9CCB-9BD0-BD47-9688-179789A25A32}" type="presParOf" srcId="{EF05B4E1-AC6E-2443-8146-126FFB8976C8}" destId="{A2C7CD13-1B6A-6A43-A9B7-D08A332299A0}"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AAFBA4-1917-3B4B-911D-58068F0AAE0A}">
      <dsp:nvSpPr>
        <dsp:cNvPr id="0" name=""/>
        <dsp:cNvSpPr/>
      </dsp:nvSpPr>
      <dsp:spPr>
        <a:xfrm>
          <a:off x="0" y="1492"/>
          <a:ext cx="860629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01A043-1E4B-2047-9F52-75BF7FBF021E}">
      <dsp:nvSpPr>
        <dsp:cNvPr id="0" name=""/>
        <dsp:cNvSpPr/>
      </dsp:nvSpPr>
      <dsp:spPr>
        <a:xfrm>
          <a:off x="0" y="1492"/>
          <a:ext cx="1721258" cy="509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Core</a:t>
          </a:r>
        </a:p>
      </dsp:txBody>
      <dsp:txXfrm>
        <a:off x="0" y="1492"/>
        <a:ext cx="1721258" cy="509052"/>
      </dsp:txXfrm>
    </dsp:sp>
    <dsp:sp modelId="{146A6459-D645-4445-97F8-9399CF1B465A}">
      <dsp:nvSpPr>
        <dsp:cNvPr id="0" name=""/>
        <dsp:cNvSpPr/>
      </dsp:nvSpPr>
      <dsp:spPr>
        <a:xfrm>
          <a:off x="1850352" y="24608"/>
          <a:ext cx="6755938" cy="462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ping, arp, traceroute, vlan, interfaces, ACLs, block reporting</a:t>
          </a:r>
        </a:p>
      </dsp:txBody>
      <dsp:txXfrm>
        <a:off x="1850352" y="24608"/>
        <a:ext cx="6755938" cy="462322"/>
      </dsp:txXfrm>
    </dsp:sp>
    <dsp:sp modelId="{3788473E-D533-D54C-AB5A-FF486D816F3D}">
      <dsp:nvSpPr>
        <dsp:cNvPr id="0" name=""/>
        <dsp:cNvSpPr/>
      </dsp:nvSpPr>
      <dsp:spPr>
        <a:xfrm>
          <a:off x="1721258" y="486931"/>
          <a:ext cx="688503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7437920-C59A-AE4F-8AA4-A04DE774C5D4}">
      <dsp:nvSpPr>
        <dsp:cNvPr id="0" name=""/>
        <dsp:cNvSpPr/>
      </dsp:nvSpPr>
      <dsp:spPr>
        <a:xfrm>
          <a:off x="0" y="510544"/>
          <a:ext cx="860629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4781AD-FE02-9F45-A125-AB61F0CABE99}">
      <dsp:nvSpPr>
        <dsp:cNvPr id="0" name=""/>
        <dsp:cNvSpPr/>
      </dsp:nvSpPr>
      <dsp:spPr>
        <a:xfrm>
          <a:off x="0" y="510544"/>
          <a:ext cx="1721258" cy="509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IPAM</a:t>
          </a:r>
        </a:p>
      </dsp:txBody>
      <dsp:txXfrm>
        <a:off x="0" y="510544"/>
        <a:ext cx="1721258" cy="509052"/>
      </dsp:txXfrm>
    </dsp:sp>
    <dsp:sp modelId="{BE08F05A-2202-1841-830D-A64A00AF67BC}">
      <dsp:nvSpPr>
        <dsp:cNvPr id="0" name=""/>
        <dsp:cNvSpPr/>
      </dsp:nvSpPr>
      <dsp:spPr>
        <a:xfrm>
          <a:off x="1850352" y="533661"/>
          <a:ext cx="6755938" cy="462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Interface with Infoblox data, automate add/update/deletes</a:t>
          </a:r>
        </a:p>
      </dsp:txBody>
      <dsp:txXfrm>
        <a:off x="1850352" y="533661"/>
        <a:ext cx="6755938" cy="462322"/>
      </dsp:txXfrm>
    </dsp:sp>
    <dsp:sp modelId="{DC41BAA1-EE95-C646-BBA3-3A721B9353C1}">
      <dsp:nvSpPr>
        <dsp:cNvPr id="0" name=""/>
        <dsp:cNvSpPr/>
      </dsp:nvSpPr>
      <dsp:spPr>
        <a:xfrm>
          <a:off x="1721258" y="995983"/>
          <a:ext cx="688503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947F2E-3A7E-504E-9681-13583E47BCCC}">
      <dsp:nvSpPr>
        <dsp:cNvPr id="0" name=""/>
        <dsp:cNvSpPr/>
      </dsp:nvSpPr>
      <dsp:spPr>
        <a:xfrm>
          <a:off x="0" y="1019596"/>
          <a:ext cx="860629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3532DB-A343-3F46-ADE9-5309302BCCDD}">
      <dsp:nvSpPr>
        <dsp:cNvPr id="0" name=""/>
        <dsp:cNvSpPr/>
      </dsp:nvSpPr>
      <dsp:spPr>
        <a:xfrm>
          <a:off x="0" y="1019596"/>
          <a:ext cx="1721258" cy="509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VPN Tools</a:t>
          </a:r>
        </a:p>
      </dsp:txBody>
      <dsp:txXfrm>
        <a:off x="0" y="1019596"/>
        <a:ext cx="1721258" cy="509052"/>
      </dsp:txXfrm>
    </dsp:sp>
    <dsp:sp modelId="{10BA32B6-E80A-6847-B4CB-76BA6FE81B95}">
      <dsp:nvSpPr>
        <dsp:cNvPr id="0" name=""/>
        <dsp:cNvSpPr/>
      </dsp:nvSpPr>
      <dsp:spPr>
        <a:xfrm>
          <a:off x="1850352" y="1042713"/>
          <a:ext cx="6755938" cy="462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AnyConnect client and group details, statistics</a:t>
          </a:r>
        </a:p>
      </dsp:txBody>
      <dsp:txXfrm>
        <a:off x="1850352" y="1042713"/>
        <a:ext cx="6755938" cy="462322"/>
      </dsp:txXfrm>
    </dsp:sp>
    <dsp:sp modelId="{09F7E752-E663-E54E-A415-4C051DDCAA69}">
      <dsp:nvSpPr>
        <dsp:cNvPr id="0" name=""/>
        <dsp:cNvSpPr/>
      </dsp:nvSpPr>
      <dsp:spPr>
        <a:xfrm>
          <a:off x="1721258" y="1505035"/>
          <a:ext cx="688503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A26571-46B2-AC48-AA8C-9B7B1D5A9295}">
      <dsp:nvSpPr>
        <dsp:cNvPr id="0" name=""/>
        <dsp:cNvSpPr/>
      </dsp:nvSpPr>
      <dsp:spPr>
        <a:xfrm>
          <a:off x="0" y="1528649"/>
          <a:ext cx="860629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CC22E6-A1BD-9745-87DE-A8F7370FA1DB}">
      <dsp:nvSpPr>
        <dsp:cNvPr id="0" name=""/>
        <dsp:cNvSpPr/>
      </dsp:nvSpPr>
      <dsp:spPr>
        <a:xfrm>
          <a:off x="0" y="1528649"/>
          <a:ext cx="1721258" cy="509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VoIP Tools</a:t>
          </a:r>
        </a:p>
      </dsp:txBody>
      <dsp:txXfrm>
        <a:off x="0" y="1528649"/>
        <a:ext cx="1721258" cy="509052"/>
      </dsp:txXfrm>
    </dsp:sp>
    <dsp:sp modelId="{B940C204-F45A-EA43-86B5-500C3ADD41FF}">
      <dsp:nvSpPr>
        <dsp:cNvPr id="0" name=""/>
        <dsp:cNvSpPr/>
      </dsp:nvSpPr>
      <dsp:spPr>
        <a:xfrm>
          <a:off x="1850352" y="1551765"/>
          <a:ext cx="6755938" cy="462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Automated porting between VoIP providers</a:t>
          </a:r>
        </a:p>
      </dsp:txBody>
      <dsp:txXfrm>
        <a:off x="1850352" y="1551765"/>
        <a:ext cx="6755938" cy="462322"/>
      </dsp:txXfrm>
    </dsp:sp>
    <dsp:sp modelId="{BD4CCC77-4CE6-0945-B2E3-583F12232523}">
      <dsp:nvSpPr>
        <dsp:cNvPr id="0" name=""/>
        <dsp:cNvSpPr/>
      </dsp:nvSpPr>
      <dsp:spPr>
        <a:xfrm>
          <a:off x="1721258" y="2014087"/>
          <a:ext cx="688503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7ADD0B-9FC9-7B42-9FA4-3B764B2EB1ED}">
      <dsp:nvSpPr>
        <dsp:cNvPr id="0" name=""/>
        <dsp:cNvSpPr/>
      </dsp:nvSpPr>
      <dsp:spPr>
        <a:xfrm>
          <a:off x="0" y="2037701"/>
          <a:ext cx="860629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E25FFC-56D4-DE4C-B1E3-1986A4524E60}">
      <dsp:nvSpPr>
        <dsp:cNvPr id="0" name=""/>
        <dsp:cNvSpPr/>
      </dsp:nvSpPr>
      <dsp:spPr>
        <a:xfrm>
          <a:off x="0" y="2037701"/>
          <a:ext cx="1721258" cy="509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Wireless Tools</a:t>
          </a:r>
        </a:p>
      </dsp:txBody>
      <dsp:txXfrm>
        <a:off x="0" y="2037701"/>
        <a:ext cx="1721258" cy="509052"/>
      </dsp:txXfrm>
    </dsp:sp>
    <dsp:sp modelId="{ADAA4CAD-0C9D-324B-8389-0F4131B8B40D}">
      <dsp:nvSpPr>
        <dsp:cNvPr id="0" name=""/>
        <dsp:cNvSpPr/>
      </dsp:nvSpPr>
      <dsp:spPr>
        <a:xfrm>
          <a:off x="1850352" y="2060817"/>
          <a:ext cx="6755938" cy="462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AP management, bulk controller changes, reporting</a:t>
          </a:r>
        </a:p>
      </dsp:txBody>
      <dsp:txXfrm>
        <a:off x="1850352" y="2060817"/>
        <a:ext cx="6755938" cy="462322"/>
      </dsp:txXfrm>
    </dsp:sp>
    <dsp:sp modelId="{96027AEF-436C-554A-A58A-322A6A879FA2}">
      <dsp:nvSpPr>
        <dsp:cNvPr id="0" name=""/>
        <dsp:cNvSpPr/>
      </dsp:nvSpPr>
      <dsp:spPr>
        <a:xfrm>
          <a:off x="1721258" y="2523139"/>
          <a:ext cx="688503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62828A-A86A-604E-80D8-17EB53C83FFB}">
      <dsp:nvSpPr>
        <dsp:cNvPr id="0" name=""/>
        <dsp:cNvSpPr/>
      </dsp:nvSpPr>
      <dsp:spPr>
        <a:xfrm>
          <a:off x="0" y="2546753"/>
          <a:ext cx="860629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A6E67F-67E7-7147-9977-4F260C82BA4F}">
      <dsp:nvSpPr>
        <dsp:cNvPr id="0" name=""/>
        <dsp:cNvSpPr/>
      </dsp:nvSpPr>
      <dsp:spPr>
        <a:xfrm>
          <a:off x="0" y="2546753"/>
          <a:ext cx="1721258" cy="509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RF Spectrum DB</a:t>
          </a:r>
        </a:p>
      </dsp:txBody>
      <dsp:txXfrm>
        <a:off x="0" y="2546753"/>
        <a:ext cx="1721258" cy="509052"/>
      </dsp:txXfrm>
    </dsp:sp>
    <dsp:sp modelId="{DCDE4D9C-0E19-204F-BFC7-51E27E456603}">
      <dsp:nvSpPr>
        <dsp:cNvPr id="0" name=""/>
        <dsp:cNvSpPr/>
      </dsp:nvSpPr>
      <dsp:spPr>
        <a:xfrm>
          <a:off x="1850352" y="2569869"/>
          <a:ext cx="6755938" cy="462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RF usage, placement, ownership, mapping</a:t>
          </a:r>
        </a:p>
      </dsp:txBody>
      <dsp:txXfrm>
        <a:off x="1850352" y="2569869"/>
        <a:ext cx="6755938" cy="462322"/>
      </dsp:txXfrm>
    </dsp:sp>
    <dsp:sp modelId="{36A60333-9760-B34C-B25A-EE7D3C81A96B}">
      <dsp:nvSpPr>
        <dsp:cNvPr id="0" name=""/>
        <dsp:cNvSpPr/>
      </dsp:nvSpPr>
      <dsp:spPr>
        <a:xfrm>
          <a:off x="1721258" y="3032191"/>
          <a:ext cx="688503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003F909-10F7-0641-80E2-1FED262D55D3}" type="datetimeFigureOut">
              <a:rPr lang="en-US" smtClean="0"/>
              <a:t>12/6/22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436E129-9196-744F-9768-9B8583E50EC7}" type="slidenum">
              <a:rPr lang="en-US" smtClean="0"/>
              <a:t>‹#›</a:t>
            </a:fld>
            <a:endParaRPr lang="en-US" dirty="0"/>
          </a:p>
        </p:txBody>
      </p:sp>
    </p:spTree>
    <p:extLst>
      <p:ext uri="{BB962C8B-B14F-4D97-AF65-F5344CB8AC3E}">
        <p14:creationId xmlns:p14="http://schemas.microsoft.com/office/powerpoint/2010/main" val="3591523513"/>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6T23:43:43.753"/>
    </inkml:context>
    <inkml:brush xml:id="br0">
      <inkml:brushProperty name="width" value="0.1" units="cm"/>
      <inkml:brushProperty name="height" value="0.1" units="cm"/>
      <inkml:brushProperty name="color" value="#333333"/>
    </inkml:brush>
  </inkml:definitions>
  <inkml:trace contextRef="#ctx0" brushRef="#br0">1 16 24575,'50'0'0,"0"0"0,-10 0 0,11 0 0,6 0 0,38 0 0,-25 0 0,26 0 0,-47 0 0,-34 0 0,6 0 0,0 0 0,-1 0 0,1 0 0,-4 0 0,1 0 0,2 0 0,-2 0 0,-2 0 0,0 0 0,1 0 0,0 0 0,-1 0 0,-2 0 0,0 0 0,0 0 0,-1 0 0,-1 0 0,0 0 0,-3 0 0,1 0 0,-2 0 0,-2 0 0,0 0 0,-1 0 0,-2 0 0,1 0 0,0 0 0,-1 0 0,1 0 0,0 0 0,-1 0 0,1 0 0,0 0 0,0 0 0,-1 0 0,1 0 0,1 0 0,-1 0 0,1 0 0,0 0 0,-1 0 0,1 0 0,-2 0 0,1 0 0,0 0 0,-1 0 0,1 0 0,0 0 0,-1 0 0,1 0 0,0 0 0,0 0 0,-1 0 0,3 0 0,0 0 0,2 0 0,2 0 0,-1 0 0,5 0 0,1 0 0,2 0 0,0 0 0,-4 0 0,-2 0 0,0 0 0,-1 0 0,2 0 0,-2 0 0,-1 0 0,0 0 0,-1 0 0,0 0 0,-1 0 0,-2 0 0,1 0 0,1 0 0,0 0 0,0-3 0,-1-2 0,2 1 0,-1 0 0,-1 4 0,-2 0 0,0 0 0,-1 0 0,1 0 0,0 0 0,-1 0 0,1 0 0,0 0 0,0 0 0,-1 0 0,1 0 0,0 0 0,0 0 0,2 0 0,-1 0 0,1 0 0,-1 0 0,0 0 0,-1 0 0,-1 0 0,1 0 0,0 0 0,0 0 0,-1 0 0,1 0 0,-1 0 0,2 0 0,1 0 0,-1 0 0,0 0 0,-2 0 0,1 0 0,-1 0 0,0 0 0,1 0 0,-1 0 0,2 0 0,-2 0 0,-11 1 0,3 1 0,-7-1 0,8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6T23:54:50.537"/>
    </inkml:context>
    <inkml:brush xml:id="br0">
      <inkml:brushProperty name="width" value="0.1" units="cm"/>
      <inkml:brushProperty name="height" value="0.1" units="cm"/>
      <inkml:brushProperty name="color" value="#333333"/>
    </inkml:brush>
  </inkml:definitions>
  <inkml:trace contextRef="#ctx0" brushRef="#br0">1 1 24575,'0'13'0,"0"0"0,3 8 0,-1-10 0,4 5 0,-3-9 0,1 1 0,2 1 0,1 0 0,0-1 0,0 0 0,-2-1 0,-1 1 0,0 0 0,0-2 0,0 0 0,0 0 0,0 1 0,1 0 0,0 2 0,0-2 0,0 0 0,0 1 0,-1-2 0,1 1 0,1 1 0,0-1 0,0-1 0,-1 0 0,-2 0 0,3 3 0,1 2 0,1 0 0,1 0 0,-2 0 0,-1 0 0,0 0 0,2 2 0,-2-4 0,2 2 0,-2 0 0,0-1 0,0 0 0,-2-3 0,0-2 0,0 1 0,2 3 0,-2-3 0,2 1 0,-3-3 0,1 1 0,0 1 0,0 1 0,0-2 0,0 1 0,0 2 0,1 1 0,1 2 0,0 2 0,0 0 0,0-1 0,-1 0 0,0-1 0,-1 0 0,0-1 0,0-1 0,0-1 0,0 1 0,0-1 0,2 2 0,1 1 0,0-1 0,-1-2 0,-2-2 0,1 1 0,-1-1 0,1 2 0,-1-3 0,-1 1 0,-1 0 0,-1-2 0,1 0 0,0 0 0,-1-1 0,0 1 0,-1 0 0,0 0 0,1 1 0,3 1 0,0-1 0,0 0 0,-2 0 0,0-1 0,2 3 0,1 1 0,2 0 0,-2 0 0,-1-2 0,-2 0 0,-1 0 0,1-1 0,0 0 0,0-1 0,-2-1 0,0 1 0,2 0 0,0-1 0,1 0 0,0-2 0,-1 1 0,0 2 0,1 2 0,-2 0 0,2 2 0,0-4 0,0 1 0,1-2 0,-2 1 0,0 0 0,0-1 0,0 1 0,0 0 0,-1 0 0,1-2 0,0 0 0,0-1 0,0 1 0,-2-7 0,0 3 0,0-6 0,0 7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6T23:54:54.278"/>
    </inkml:context>
    <inkml:brush xml:id="br0">
      <inkml:brushProperty name="width" value="0.1" units="cm"/>
      <inkml:brushProperty name="height" value="0.1" units="cm"/>
      <inkml:brushProperty name="color" value="#333333"/>
    </inkml:brush>
  </inkml:definitions>
  <inkml:trace contextRef="#ctx0" brushRef="#br0">0 1213 24575,'15'-8'0,"-1"-1"0,-2-1 0,2-1 0,-2 0 0,4-2 0,-3 1 0,-3 2 0,-3 2 0,-3 4 0,2 0 0,0-1 0,2-2 0,2-2 0,0 0 0,0-1 0,0 2 0,-2 1 0,0 1 0,0-1 0,1 1 0,-1-2 0,0 0 0,0 1 0,0 1 0,1 0 0,-1-1 0,0 1 0,0 0 0,-1 1 0,1 1 0,-2-1 0,2 0 0,-1 0 0,-2 0 0,1 0 0,0 1 0,0 0 0,0 0 0,-2 0 0,0 0 0,0 1 0,-1-1 0,1 0 0,0 0 0,0 0 0,-1 0 0,1 0 0,2 0 0,0 0 0,1-2 0,1 0 0,-1-1 0,-1-1 0,-1 0 0,0 1 0,0 2 0,0 0 0,-2 1 0,1 0 0,-1 1 0,3-1 0,0 0 0,0 0 0,0 0 0,-2 0 0,0 0 0,-1-2 0,3-1 0,1 0 0,0 0 0,2 1 0,-2-2 0,2 1 0,-1 1 0,-1 0 0,-1 0 0,0-1 0,0 1 0,2 0 0,0 0 0,0-2 0,0 0 0,1-1 0,-1 1 0,4-1 0,-3 1 0,4-3 0,-6 3 0,2-2 0,0 1 0,0 1 0,1 1 0,-1 1 0,-2-2 0,0 1 0,-1 0 0,0 0 0,0 3 0,0 0 0,0 0 0,-1-2 0,-1 0 0,-1 0 0,1 0 0,2 2 0,1-2 0,0-1 0,0-1 0,-1 0 0,1 0 0,0 1 0,-1 1 0,-1 0 0,0-2 0,-1 2 0,2-3 0,-2 6 0,-1-1 0,1 0 0,0-1 0,0-2 0,0 1 0,0 0 0,0 1 0,2-2 0,2-2 0,0 1 0,0 0 0,-1 3 0,-4 1 0,1-1 0,0-1 0,0 0 0,0 0 0,-1 2 0,1 0 0,0 0 0,0 0 0,0-1 0,-1-2 0,1 1 0,0 0 0,2 2 0,1-1 0,-1 1 0,3-4 0,-1 1 0,-1 0 0,0 0 0,-1 3 0,0 0 0,0 0 0,-1-1 0,-1-1 0,1 0 0,1 0 0,0 1 0,0 1 0,-2 1 0,0 1 0,0 1 0,0-2 0,-1 0 0,2-1 0,-1 2 0,1-1 0,0-1 0,0 0 0,0-1 0,-2 2 0,1-1 0,-1 0 0,0 1 0,1-1 0,-1 2 0,1 0 0,0 0 0,0 0 0,0-2 0,2-2 0,-2 1 0,1 1 0,0 0 0,-2 2 0,1 0 0,0 1 0,-1-2 0,1 2 0,-1-1 0,-2 0 0,1 0 0,0 0 0,0 0 0,0 0 0,-1 0 0,1 0 0,2 0 0,1-1 0,0-1 0,1 1 0,-3 0 0,-2 1 0,1 0 0,0 0 0,0 0 0,-1 0 0,1 0 0,0-1 0,1 0 0,0 1 0,-1-1 0,0 2 0,-1-1 0,1 0 0,2 0 0,-1 0 0,1-1 0,0-1 0,-1 1 0,2-2 0,-2 1 0,2 1 0,-1 1 0,-2 0 0,-1 0 0,1 0 0,0 1 0,0-1 0,-1 0 0,1-2 0,0 0 0,1 2 0,0 1 0,-1-1 0,-1 1 0,2-2 0,-1 1 0,0-1 0,0 1 0,0 0 0,1 0 0,1 0 0,-2-1 0,0-1 0,-2 2 0,0 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6T23:54:58.059"/>
    </inkml:context>
    <inkml:brush xml:id="br0">
      <inkml:brushProperty name="width" value="0.1" units="cm"/>
      <inkml:brushProperty name="height" value="0.1" units="cm"/>
      <inkml:brushProperty name="color" value="#333333"/>
    </inkml:brush>
  </inkml:definitions>
  <inkml:trace contextRef="#ctx0" brushRef="#br0">1522 0 24575,'-19'0'0,"1"0"0,5 0 0,2 0 0,2 0 0,-11 0 0,8 2 0,-7 0 0,8 1 0,0 2 0,-3-1 0,-2 1 0,1 0 0,-4 2 0,0-1 0,1 1 0,0 0 0,4-2 0,0 0 0,2-1 0,1 0 0,0 1 0,0-1 0,0 0 0,0 0 0,1 1 0,-1-1 0,-1-1 0,2-1 0,0 0 0,0 1 0,1 1 0,-5 2 0,-1 0 0,-2 0 0,0-2 0,3-1 0,4-1 0,-1 1 0,0 2 0,-2-1 0,0 0 0,0 0 0,3-2 0,-1 0 0,0 0 0,0 2 0,0 0 0,4-1 0,-1-1 0,2 1 0,-2-1 0,0 0 0,1-1 0,2-1 0,1 1 0,2 1 0,0 0 0,0-1 0,-1 0 0,-1-1 0,-1 1 0,-1 2 0,0-1 0,-2 0 0,2 1 0,-2-1 0,-2 2 0,1 0 0,0 0 0,2-1 0,1-1 0,-1 0 0,1 0 0,0 1 0,0 1 0,-1-1 0,-2-2 0,2 1 0,2 0 0,-2 0 0,1 0 0,0 0 0,-1 0 0,0 0 0,-3 1 0,-2-1 0,-3 2 0,0 0 0,2-1 0,3 1 0,0 1 0,2-1 0,-2-2 0,-1 0 0,0 0 0,0 0 0,2 1 0,1-2 0,-3 0 0,0-1 0,0 2 0,-3 0 0,2 0 0,-3 1 0,1 0 0,-2-1 0,1 0 0,2-2 0,2 0 0,2 1 0,1 1 0,-1 0 0,1 0 0,0-2 0,0 0 0,-3 0 0,0 0 0,0 2 0,0 0 0,2 0 0,-1 0 0,1-2 0,-1 0 0,0 0 0,0 0 0,-1 0 0,2 0 0,3 0 0,0 0 0,0 0 0,0 0 0,0 0 0,2 0 0,0 0 0,0 1 0,1 1 0,-1 0 0,0 0 0,0-2 0,-1 0 0,-1 0 0,1 0 0,1 2 0,2 0 0,0 0 0,-2-1 0,-1-1 0,0 0 0,1 0 0,0 0 0,-1 1 0,-1 1 0,0 0 0,0 0 0,1-1 0,1-1 0,-1 1 0,-1 2 0,-1-1 0,2 0 0,0-2 0,2 1 0,0 0 0,0 1 0,-1 0 0,1-1 0,-3-1 0,3 0 0,1 2 0,7-1 0,-1 1 0,5 0 0,-6-2 0,2 0 0,0 0 0,1 0 0,-1 0 0,-2 0 0,-2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638A22-EB0C-DA4F-B82B-39C50B73670A}" type="datetimeFigureOut">
              <a:rPr lang="en-US" smtClean="0"/>
              <a:t>12/6/22</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A93DDD-8F44-F044-99F4-BA402B22AF2A}" type="slidenum">
              <a:rPr lang="en-US" smtClean="0"/>
              <a:t>‹#›</a:t>
            </a:fld>
            <a:endParaRPr lang="en-US" dirty="0"/>
          </a:p>
        </p:txBody>
      </p:sp>
    </p:spTree>
    <p:extLst>
      <p:ext uri="{BB962C8B-B14F-4D97-AF65-F5344CB8AC3E}">
        <p14:creationId xmlns:p14="http://schemas.microsoft.com/office/powerpoint/2010/main" val="34285218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en.wikipedia.org/wiki/Red_Hat_Enterprise_Linux" TargetMode="External"/><Relationship Id="rId3" Type="http://schemas.openxmlformats.org/officeDocument/2006/relationships/hyperlink" Target="https://en.wikipedia.org/wiki/Operating-system-level_virtualization" TargetMode="External"/><Relationship Id="rId7" Type="http://schemas.openxmlformats.org/officeDocument/2006/relationships/hyperlink" Target="https://en.wikipedia.org/wiki/Kubernetes"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en.wikipedia.org/wiki/Container_(virtualization)" TargetMode="External"/><Relationship Id="rId5" Type="http://schemas.openxmlformats.org/officeDocument/2006/relationships/hyperlink" Target="https://en.wikipedia.org/wiki/Platform_as_a_service" TargetMode="External"/><Relationship Id="rId4" Type="http://schemas.openxmlformats.org/officeDocument/2006/relationships/hyperlink" Target="https://en.wikipedia.org/wiki/Red_Hat"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A93DDD-8F44-F044-99F4-BA402B22AF2A}" type="slidenum">
              <a:rPr lang="en-US" smtClean="0"/>
              <a:t>1</a:t>
            </a:fld>
            <a:endParaRPr lang="en-US"/>
          </a:p>
        </p:txBody>
      </p:sp>
    </p:spTree>
    <p:extLst>
      <p:ext uri="{BB962C8B-B14F-4D97-AF65-F5344CB8AC3E}">
        <p14:creationId xmlns:p14="http://schemas.microsoft.com/office/powerpoint/2010/main" val="1662874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Calibri" panose="020F0502020204030204" pitchFamily="34" charse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I’m Will Whitaker, with the core networking team at UNC. I am part of the network architecture team and have a primary role in several of our campus services, but I also lead a DEVOPS group.</a:t>
            </a:r>
          </a:p>
          <a:p>
            <a:pPr marL="0" marR="0" lvl="0" indent="0">
              <a:spcBef>
                <a:spcPts val="0"/>
              </a:spcBef>
              <a:spcAft>
                <a:spcPts val="0"/>
              </a:spcAft>
              <a:buFont typeface="Calibri" panose="020F0502020204030204" pitchFamily="34" charse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Calibri" panose="020F0502020204030204" pitchFamily="34" charse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people say DEVOPS, they are usually talking about DEVOPS with a heavy focus on DEV.  I think of our team as more of DEVOPS significant origins on the OPS side instead.  We’ve been active since 2019 and this talk will hit on our origin story.</a:t>
            </a:r>
          </a:p>
        </p:txBody>
      </p:sp>
      <p:sp>
        <p:nvSpPr>
          <p:cNvPr id="4" name="Slide Number Placeholder 3"/>
          <p:cNvSpPr>
            <a:spLocks noGrp="1"/>
          </p:cNvSpPr>
          <p:nvPr>
            <p:ph type="sldNum" sz="quarter" idx="5"/>
          </p:nvPr>
        </p:nvSpPr>
        <p:spPr/>
        <p:txBody>
          <a:bodyPr/>
          <a:lstStyle/>
          <a:p>
            <a:fld id="{22A93DDD-8F44-F044-99F4-BA402B22AF2A}" type="slidenum">
              <a:rPr lang="en-US" smtClean="0"/>
              <a:t>2</a:t>
            </a:fld>
            <a:endParaRPr lang="en-US" dirty="0"/>
          </a:p>
        </p:txBody>
      </p:sp>
    </p:spTree>
    <p:extLst>
      <p:ext uri="{BB962C8B-B14F-4D97-AF65-F5344CB8AC3E}">
        <p14:creationId xmlns:p14="http://schemas.microsoft.com/office/powerpoint/2010/main" val="4264056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Calibri" panose="020F0502020204030204" pitchFamily="34" charset="0"/>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Like most organizations, we have a lot of tooling.  It is mixed with vendor tools, off-the-shelf products, and in-house development.  While the core networking team has one staff developer, it is common for coding to take place individually when a technology expert must solve a problem in their own wheelhouse.  That builds technical debt and sets up our catalyst.</a:t>
            </a:r>
          </a:p>
          <a:p>
            <a:pPr marL="0" marR="0" lvl="0" indent="0" algn="l" defTabSz="457200" rtl="0" eaLnBrk="1" fontAlgn="auto" latinLnBrk="0" hangingPunct="1">
              <a:lnSpc>
                <a:spcPct val="100000"/>
              </a:lnSpc>
              <a:spcBef>
                <a:spcPts val="0"/>
              </a:spcBef>
              <a:spcAft>
                <a:spcPts val="0"/>
              </a:spcAft>
              <a:buClrTx/>
              <a:buSzTx/>
              <a:buFont typeface="Calibri" panose="020F0502020204030204" pitchFamily="34" charset="0"/>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 typeface="Calibri" panose="020F0502020204030204" pitchFamily="34" charset="0"/>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In 2018, a change in personnel left a gap in support for a somewhat essential tool called RouterProxy.  It had grown over many years in functionality since it had the goal of making life easier for our network and security administrators.  After the staff change, it proved to be a significant challenge to maintain and extend further.  This opened the door for a new approach, one that would address the shortcomings of the prior setup.</a:t>
            </a:r>
          </a:p>
          <a:p>
            <a:pPr marL="342900" marR="0" lvl="0" indent="-342900">
              <a:spcBef>
                <a:spcPts val="0"/>
              </a:spcBef>
              <a:spcAft>
                <a:spcPts val="0"/>
              </a:spcAft>
              <a:buFont typeface="Calibri" panose="020F0502020204030204" pitchFamily="34" charset="0"/>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Team of mixed skill and focus areas</a:t>
            </a:r>
          </a:p>
          <a:p>
            <a:pPr marL="342900" marR="0" lvl="0" indent="-342900">
              <a:spcBef>
                <a:spcPts val="0"/>
              </a:spcBef>
              <a:spcAft>
                <a:spcPts val="0"/>
              </a:spcAft>
              <a:buFont typeface="Calibri" panose="020F050202020403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Team makeup:</a:t>
            </a:r>
          </a:p>
          <a:p>
            <a:pPr marL="742950" marR="0" lvl="1" indent="-285750">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1 dedicated developer on staff</a:t>
            </a:r>
          </a:p>
          <a:p>
            <a:pPr marL="742950" marR="0" lvl="1" indent="-285750">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Everyone else has a day job</a:t>
            </a:r>
          </a:p>
          <a:p>
            <a:pPr marL="742950" marR="0" lvl="1" indent="-285750">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Membership across organization</a:t>
            </a:r>
          </a:p>
          <a:p>
            <a:endParaRPr lang="en-US" dirty="0"/>
          </a:p>
        </p:txBody>
      </p:sp>
      <p:sp>
        <p:nvSpPr>
          <p:cNvPr id="4" name="Slide Number Placeholder 3"/>
          <p:cNvSpPr>
            <a:spLocks noGrp="1"/>
          </p:cNvSpPr>
          <p:nvPr>
            <p:ph type="sldNum" sz="quarter" idx="5"/>
          </p:nvPr>
        </p:nvSpPr>
        <p:spPr/>
        <p:txBody>
          <a:bodyPr/>
          <a:lstStyle/>
          <a:p>
            <a:fld id="{22A93DDD-8F44-F044-99F4-BA402B22AF2A}" type="slidenum">
              <a:rPr lang="en-US" smtClean="0"/>
              <a:t>3</a:t>
            </a:fld>
            <a:endParaRPr lang="en-US" dirty="0"/>
          </a:p>
        </p:txBody>
      </p:sp>
    </p:spTree>
    <p:extLst>
      <p:ext uri="{BB962C8B-B14F-4D97-AF65-F5344CB8AC3E}">
        <p14:creationId xmlns:p14="http://schemas.microsoft.com/office/powerpoint/2010/main" val="574149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Maintainable solution</a:t>
            </a: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Ability to grow</a:t>
            </a: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Security, how to securely deploy with current device access models</a:t>
            </a:r>
          </a:p>
          <a:p>
            <a:endParaRPr lang="en-US" dirty="0"/>
          </a:p>
        </p:txBody>
      </p:sp>
      <p:sp>
        <p:nvSpPr>
          <p:cNvPr id="4" name="Slide Number Placeholder 3"/>
          <p:cNvSpPr>
            <a:spLocks noGrp="1"/>
          </p:cNvSpPr>
          <p:nvPr>
            <p:ph type="sldNum" sz="quarter" idx="5"/>
          </p:nvPr>
        </p:nvSpPr>
        <p:spPr/>
        <p:txBody>
          <a:bodyPr/>
          <a:lstStyle/>
          <a:p>
            <a:fld id="{22A93DDD-8F44-F044-99F4-BA402B22AF2A}" type="slidenum">
              <a:rPr lang="en-US" smtClean="0"/>
              <a:t>4</a:t>
            </a:fld>
            <a:endParaRPr lang="en-US" dirty="0"/>
          </a:p>
        </p:txBody>
      </p:sp>
    </p:spTree>
    <p:extLst>
      <p:ext uri="{BB962C8B-B14F-4D97-AF65-F5344CB8AC3E}">
        <p14:creationId xmlns:p14="http://schemas.microsoft.com/office/powerpoint/2010/main" val="3094709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talk about specific tool stacks, we need to do some basic organizational work.</a:t>
            </a:r>
          </a:p>
          <a:p>
            <a:endParaRPr lang="en-US" dirty="0"/>
          </a:p>
          <a:p>
            <a:r>
              <a:rPr lang="en-US" dirty="0"/>
              <a:t>2 week sprints</a:t>
            </a:r>
          </a:p>
        </p:txBody>
      </p:sp>
      <p:sp>
        <p:nvSpPr>
          <p:cNvPr id="4" name="Slide Number Placeholder 3"/>
          <p:cNvSpPr>
            <a:spLocks noGrp="1"/>
          </p:cNvSpPr>
          <p:nvPr>
            <p:ph type="sldNum" sz="quarter" idx="5"/>
          </p:nvPr>
        </p:nvSpPr>
        <p:spPr/>
        <p:txBody>
          <a:bodyPr/>
          <a:lstStyle/>
          <a:p>
            <a:fld id="{22A93DDD-8F44-F044-99F4-BA402B22AF2A}" type="slidenum">
              <a:rPr lang="en-US" smtClean="0"/>
              <a:t>5</a:t>
            </a:fld>
            <a:endParaRPr lang="en-US" dirty="0"/>
          </a:p>
        </p:txBody>
      </p:sp>
    </p:spTree>
    <p:extLst>
      <p:ext uri="{BB962C8B-B14F-4D97-AF65-F5344CB8AC3E}">
        <p14:creationId xmlns:p14="http://schemas.microsoft.com/office/powerpoint/2010/main" val="2576119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02122"/>
                </a:solidFill>
                <a:effectLst/>
                <a:latin typeface="Arial" panose="020B0604020202020204" pitchFamily="34" charset="0"/>
              </a:rPr>
              <a:t>OpenShift</a:t>
            </a:r>
            <a:r>
              <a:rPr lang="en-US" b="0" i="0" dirty="0">
                <a:solidFill>
                  <a:srgbClr val="202122"/>
                </a:solidFill>
                <a:effectLst/>
                <a:latin typeface="Arial" panose="020B0604020202020204" pitchFamily="34" charset="0"/>
              </a:rPr>
              <a:t> is a family of </a:t>
            </a:r>
            <a:r>
              <a:rPr lang="en-US" b="0" i="0" u="none" strike="noStrike" dirty="0">
                <a:solidFill>
                  <a:srgbClr val="0645AD"/>
                </a:solidFill>
                <a:effectLst/>
                <a:latin typeface="Arial" panose="020B0604020202020204" pitchFamily="34" charset="0"/>
                <a:hlinkClick r:id="rId3" tooltip="Operating-system-level virtualization"/>
              </a:rPr>
              <a:t>containerization software</a:t>
            </a:r>
            <a:r>
              <a:rPr lang="en-US" b="0" i="0" dirty="0">
                <a:solidFill>
                  <a:srgbClr val="202122"/>
                </a:solidFill>
                <a:effectLst/>
                <a:latin typeface="Arial" panose="020B0604020202020204" pitchFamily="34" charset="0"/>
              </a:rPr>
              <a:t> products developed by </a:t>
            </a:r>
            <a:r>
              <a:rPr lang="en-US" b="0" i="0" u="none" strike="noStrike" dirty="0">
                <a:solidFill>
                  <a:srgbClr val="0645AD"/>
                </a:solidFill>
                <a:effectLst/>
                <a:latin typeface="Arial" panose="020B0604020202020204" pitchFamily="34" charset="0"/>
                <a:hlinkClick r:id="rId4" tooltip="Red Hat"/>
              </a:rPr>
              <a:t>Red Hat</a:t>
            </a:r>
            <a:r>
              <a:rPr lang="en-US" b="0" i="0" dirty="0">
                <a:solidFill>
                  <a:srgbClr val="202122"/>
                </a:solidFill>
                <a:effectLst/>
                <a:latin typeface="Arial" panose="020B0604020202020204" pitchFamily="34" charset="0"/>
              </a:rPr>
              <a:t>. Its flagship product is the </a:t>
            </a:r>
            <a:r>
              <a:rPr lang="en-US" b="1" i="0" dirty="0">
                <a:solidFill>
                  <a:srgbClr val="202122"/>
                </a:solidFill>
                <a:effectLst/>
                <a:latin typeface="Arial" panose="020B0604020202020204" pitchFamily="34" charset="0"/>
              </a:rPr>
              <a:t>OpenShift Container Platform</a:t>
            </a:r>
            <a:r>
              <a:rPr lang="en-US" b="0" i="0" dirty="0">
                <a:solidFill>
                  <a:srgbClr val="202122"/>
                </a:solidFill>
                <a:effectLst/>
                <a:latin typeface="Arial" panose="020B0604020202020204" pitchFamily="34" charset="0"/>
              </a:rPr>
              <a:t> — a hybrid cloud </a:t>
            </a:r>
            <a:r>
              <a:rPr lang="en-US" b="0" i="0" u="none" strike="noStrike" dirty="0">
                <a:solidFill>
                  <a:srgbClr val="0645AD"/>
                </a:solidFill>
                <a:effectLst/>
                <a:latin typeface="Arial" panose="020B0604020202020204" pitchFamily="34" charset="0"/>
                <a:hlinkClick r:id="rId5" tooltip="Platform as a service"/>
              </a:rPr>
              <a:t>platform as a service</a:t>
            </a:r>
            <a:r>
              <a:rPr lang="en-US" b="0" i="0" dirty="0">
                <a:solidFill>
                  <a:srgbClr val="202122"/>
                </a:solidFill>
                <a:effectLst/>
                <a:latin typeface="Arial" panose="020B0604020202020204" pitchFamily="34" charset="0"/>
              </a:rPr>
              <a:t> built around </a:t>
            </a:r>
            <a:r>
              <a:rPr lang="en-US" b="0" i="0" u="none" strike="noStrike" dirty="0">
                <a:solidFill>
                  <a:srgbClr val="0645AD"/>
                </a:solidFill>
                <a:effectLst/>
                <a:latin typeface="Arial" panose="020B0604020202020204" pitchFamily="34" charset="0"/>
                <a:hlinkClick r:id="rId6" tooltip="Container (virtualization)"/>
              </a:rPr>
              <a:t>Linux containers</a:t>
            </a:r>
            <a:r>
              <a:rPr lang="en-US" b="0" i="0" dirty="0">
                <a:solidFill>
                  <a:srgbClr val="202122"/>
                </a:solidFill>
                <a:effectLst/>
                <a:latin typeface="Arial" panose="020B0604020202020204" pitchFamily="34" charset="0"/>
              </a:rPr>
              <a:t> orchestrated and managed by </a:t>
            </a:r>
            <a:r>
              <a:rPr lang="en-US" b="0" i="0" u="none" strike="noStrike" dirty="0">
                <a:solidFill>
                  <a:srgbClr val="0645AD"/>
                </a:solidFill>
                <a:effectLst/>
                <a:latin typeface="Arial" panose="020B0604020202020204" pitchFamily="34" charset="0"/>
                <a:hlinkClick r:id="rId7" tooltip="Kubernetes"/>
              </a:rPr>
              <a:t>Kubernetes</a:t>
            </a:r>
            <a:r>
              <a:rPr lang="en-US" b="0" i="0" dirty="0">
                <a:solidFill>
                  <a:srgbClr val="202122"/>
                </a:solidFill>
                <a:effectLst/>
                <a:latin typeface="Arial" panose="020B0604020202020204" pitchFamily="34" charset="0"/>
              </a:rPr>
              <a:t> on a foundation of </a:t>
            </a:r>
            <a:r>
              <a:rPr lang="en-US" b="0" i="0" u="none" strike="noStrike" dirty="0">
                <a:solidFill>
                  <a:srgbClr val="0645AD"/>
                </a:solidFill>
                <a:effectLst/>
                <a:latin typeface="Arial" panose="020B0604020202020204" pitchFamily="34" charset="0"/>
                <a:hlinkClick r:id="rId8" tooltip="Red Hat Enterprise Linux"/>
              </a:rPr>
              <a:t>Red Hat Enterprise Linux</a:t>
            </a:r>
            <a:r>
              <a:rPr lang="en-US" b="0" i="0" dirty="0">
                <a:solidFill>
                  <a:srgbClr val="202122"/>
                </a:solidFill>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fld id="{22A93DDD-8F44-F044-99F4-BA402B22AF2A}" type="slidenum">
              <a:rPr lang="en-US" smtClean="0"/>
              <a:t>9</a:t>
            </a:fld>
            <a:endParaRPr lang="en-US" dirty="0"/>
          </a:p>
        </p:txBody>
      </p:sp>
    </p:spTree>
    <p:extLst>
      <p:ext uri="{BB962C8B-B14F-4D97-AF65-F5344CB8AC3E}">
        <p14:creationId xmlns:p14="http://schemas.microsoft.com/office/powerpoint/2010/main" val="2932061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A93DDD-8F44-F044-99F4-BA402B22AF2A}" type="slidenum">
              <a:rPr lang="en-US" smtClean="0"/>
              <a:t>10</a:t>
            </a:fld>
            <a:endParaRPr lang="en-US" dirty="0"/>
          </a:p>
        </p:txBody>
      </p:sp>
    </p:spTree>
    <p:extLst>
      <p:ext uri="{BB962C8B-B14F-4D97-AF65-F5344CB8AC3E}">
        <p14:creationId xmlns:p14="http://schemas.microsoft.com/office/powerpoint/2010/main" val="1228612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A93DDD-8F44-F044-99F4-BA402B22AF2A}" type="slidenum">
              <a:rPr lang="en-US" smtClean="0"/>
              <a:t>11</a:t>
            </a:fld>
            <a:endParaRPr lang="en-US" dirty="0"/>
          </a:p>
        </p:txBody>
      </p:sp>
    </p:spTree>
    <p:extLst>
      <p:ext uri="{BB962C8B-B14F-4D97-AF65-F5344CB8AC3E}">
        <p14:creationId xmlns:p14="http://schemas.microsoft.com/office/powerpoint/2010/main" val="3021198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A93DDD-8F44-F044-99F4-BA402B22AF2A}" type="slidenum">
              <a:rPr lang="en-US" smtClean="0"/>
              <a:t>12</a:t>
            </a:fld>
            <a:endParaRPr lang="en-US" dirty="0"/>
          </a:p>
        </p:txBody>
      </p:sp>
    </p:spTree>
    <p:extLst>
      <p:ext uri="{BB962C8B-B14F-4D97-AF65-F5344CB8AC3E}">
        <p14:creationId xmlns:p14="http://schemas.microsoft.com/office/powerpoint/2010/main" val="1640674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423862" y="3020332"/>
            <a:ext cx="4441825" cy="427038"/>
          </a:xfrm>
        </p:spPr>
        <p:txBody>
          <a:bodyPr anchor="ctr" anchorCtr="0"/>
          <a:lstStyle/>
          <a:p>
            <a:pPr lvl="0"/>
            <a:r>
              <a:rPr lang="en-US" dirty="0"/>
              <a:t>Click to edit text</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66799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Text &amp; Imag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5894388" y="0"/>
            <a:ext cx="3249611" cy="5143500"/>
          </a:xfrm>
        </p:spPr>
        <p:txBody>
          <a:bodyPr/>
          <a:lstStyle/>
          <a:p>
            <a:endParaRPr lang="en-US" dirty="0"/>
          </a:p>
        </p:txBody>
      </p:sp>
      <p:sp>
        <p:nvSpPr>
          <p:cNvPr id="3" name="Content Placeholder 2"/>
          <p:cNvSpPr>
            <a:spLocks noGrp="1"/>
          </p:cNvSpPr>
          <p:nvPr>
            <p:ph idx="1"/>
          </p:nvPr>
        </p:nvSpPr>
        <p:spPr>
          <a:xfrm>
            <a:off x="286884" y="1287463"/>
            <a:ext cx="5340804" cy="313972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2"/>
          </p:nvPr>
        </p:nvSpPr>
        <p:spPr>
          <a:xfrm>
            <a:off x="286009" y="4716461"/>
            <a:ext cx="1134200" cy="185737"/>
          </a:xfrm>
          <a:prstGeom prst="rect">
            <a:avLst/>
          </a:prstGeom>
        </p:spPr>
        <p:txBody>
          <a:bodyPr vert="horz" lIns="91440" tIns="45720" rIns="91440" bIns="45720" rtlCol="0" anchor="ctr"/>
          <a:lstStyle>
            <a:lvl1pPr algn="l">
              <a:defRPr sz="900">
                <a:solidFill>
                  <a:schemeClr val="accent6">
                    <a:lumMod val="40000"/>
                    <a:lumOff val="60000"/>
                  </a:schemeClr>
                </a:solidFill>
              </a:defRPr>
            </a:lvl1pPr>
          </a:lstStyle>
          <a:p>
            <a:fld id="{58C2C43D-F766-6645-B36A-A2B5D5155693}" type="datetime1">
              <a:rPr lang="en-US" smtClean="0"/>
              <a:t>12/6/22</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11" name="Footer Placeholder 4"/>
          <p:cNvSpPr>
            <a:spLocks noGrp="1"/>
          </p:cNvSpPr>
          <p:nvPr>
            <p:ph type="ftr" sz="quarter" idx="3"/>
          </p:nvPr>
        </p:nvSpPr>
        <p:spPr>
          <a:xfrm>
            <a:off x="1493946" y="4716461"/>
            <a:ext cx="4133742" cy="185737"/>
          </a:xfrm>
          <a:prstGeom prst="rect">
            <a:avLst/>
          </a:prstGeom>
        </p:spPr>
        <p:txBody>
          <a:bodyPr vert="horz" lIns="91440" tIns="45720" rIns="91440" bIns="45720" rtlCol="0" anchor="ctr"/>
          <a:lstStyle>
            <a:lvl1pPr algn="l">
              <a:defRPr sz="1000">
                <a:solidFill>
                  <a:schemeClr val="accent6">
                    <a:lumMod val="40000"/>
                    <a:lumOff val="60000"/>
                  </a:schemeClr>
                </a:solidFill>
              </a:defRPr>
            </a:lvl1pPr>
          </a:lstStyle>
          <a:p>
            <a:r>
              <a:rPr lang="en-US" dirty="0"/>
              <a:t>Department Name</a:t>
            </a:r>
          </a:p>
        </p:txBody>
      </p:sp>
    </p:spTree>
    <p:extLst>
      <p:ext uri="{BB962C8B-B14F-4D97-AF65-F5344CB8AC3E}">
        <p14:creationId xmlns:p14="http://schemas.microsoft.com/office/powerpoint/2010/main" val="4003885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Text &amp;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a:xfrm>
            <a:off x="286009" y="4716461"/>
            <a:ext cx="1134200" cy="185737"/>
          </a:xfrm>
          <a:prstGeom prst="rect">
            <a:avLst/>
          </a:prstGeom>
        </p:spPr>
        <p:txBody>
          <a:bodyPr/>
          <a:lstStyle/>
          <a:p>
            <a:fld id="{C0A11455-9833-B14C-AD74-0CB72A633590}" type="datetime1">
              <a:rPr lang="en-US" smtClean="0"/>
              <a:t>12/6/22</a:t>
            </a:fld>
            <a:endParaRPr lang="en-US" dirty="0"/>
          </a:p>
        </p:txBody>
      </p:sp>
      <p:sp>
        <p:nvSpPr>
          <p:cNvPr id="6" name="Picture Placeholder 7"/>
          <p:cNvSpPr>
            <a:spLocks noGrp="1"/>
          </p:cNvSpPr>
          <p:nvPr>
            <p:ph type="pic" sz="quarter" idx="13"/>
          </p:nvPr>
        </p:nvSpPr>
        <p:spPr>
          <a:xfrm>
            <a:off x="5894388" y="0"/>
            <a:ext cx="3249611" cy="5143500"/>
          </a:xfrm>
        </p:spPr>
        <p:txBody>
          <a:bodyPr/>
          <a:lstStyle/>
          <a:p>
            <a:endParaRPr lang="en-US" dirty="0"/>
          </a:p>
        </p:txBody>
      </p:sp>
      <p:sp>
        <p:nvSpPr>
          <p:cNvPr id="7" name="Footer Placeholder 4"/>
          <p:cNvSpPr>
            <a:spLocks noGrp="1"/>
          </p:cNvSpPr>
          <p:nvPr>
            <p:ph type="ftr" sz="quarter" idx="3"/>
          </p:nvPr>
        </p:nvSpPr>
        <p:spPr>
          <a:xfrm>
            <a:off x="1493946" y="4716461"/>
            <a:ext cx="4133742" cy="185737"/>
          </a:xfrm>
          <a:prstGeom prst="rect">
            <a:avLst/>
          </a:prstGeom>
        </p:spPr>
        <p:txBody>
          <a:bodyPr vert="horz" lIns="91440" tIns="45720" rIns="91440" bIns="45720" rtlCol="0" anchor="ctr"/>
          <a:lstStyle>
            <a:lvl1pPr algn="l">
              <a:defRPr sz="1000">
                <a:solidFill>
                  <a:schemeClr val="accent6">
                    <a:lumMod val="40000"/>
                    <a:lumOff val="60000"/>
                  </a:schemeClr>
                </a:solidFill>
              </a:defRPr>
            </a:lvl1pPr>
          </a:lstStyle>
          <a:p>
            <a:r>
              <a:rPr lang="en-US" dirty="0"/>
              <a:t>Department Name</a:t>
            </a:r>
          </a:p>
        </p:txBody>
      </p:sp>
    </p:spTree>
    <p:extLst>
      <p:ext uri="{BB962C8B-B14F-4D97-AF65-F5344CB8AC3E}">
        <p14:creationId xmlns:p14="http://schemas.microsoft.com/office/powerpoint/2010/main" val="1314183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outh Building Title">
    <p:spTree>
      <p:nvGrpSpPr>
        <p:cNvPr id="1" name=""/>
        <p:cNvGrpSpPr/>
        <p:nvPr/>
      </p:nvGrpSpPr>
      <p:grpSpPr>
        <a:xfrm>
          <a:off x="0" y="0"/>
          <a:ext cx="0" cy="0"/>
          <a:chOff x="0" y="0"/>
          <a:chExt cx="0" cy="0"/>
        </a:xfrm>
      </p:grpSpPr>
      <p:pic>
        <p:nvPicPr>
          <p:cNvPr id="5" name="Picture 4" descr="South_Image_Half.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05500" y="0"/>
            <a:ext cx="3238500" cy="5143500"/>
          </a:xfrm>
          <a:prstGeom prst="rect">
            <a:avLst/>
          </a:prstGeom>
        </p:spPr>
      </p:pic>
      <p:sp>
        <p:nvSpPr>
          <p:cNvPr id="12" name="Rectangle 11"/>
          <p:cNvSpPr/>
          <p:nvPr userDrawn="1"/>
        </p:nvSpPr>
        <p:spPr>
          <a:xfrm>
            <a:off x="279400" y="277813"/>
            <a:ext cx="8585200" cy="4590520"/>
          </a:xfrm>
          <a:prstGeom prst="rect">
            <a:avLst/>
          </a:prstGeom>
          <a:noFill/>
          <a:ln w="25400">
            <a:solidFill>
              <a:schemeClr val="tx1"/>
            </a:solidFill>
          </a:ln>
          <a:effectLst/>
        </p:spPr>
        <p:style>
          <a:lnRef idx="1">
            <a:schemeClr val="accent3"/>
          </a:lnRef>
          <a:fillRef idx="3">
            <a:schemeClr val="accent3"/>
          </a:fillRef>
          <a:effectRef idx="2">
            <a:schemeClr val="accent3"/>
          </a:effectRef>
          <a:fontRef idx="minor">
            <a:schemeClr val="lt1"/>
          </a:fontRef>
        </p:style>
        <p:txBody>
          <a:bodyPr/>
          <a:lstStyle/>
          <a:p>
            <a:endParaRPr lang="en-US" dirty="0">
              <a:solidFill>
                <a:schemeClr val="tx1"/>
              </a:solidFill>
            </a:endParaRPr>
          </a:p>
        </p:txBody>
      </p:sp>
      <p:grpSp>
        <p:nvGrpSpPr>
          <p:cNvPr id="11" name="Group 10"/>
          <p:cNvGrpSpPr/>
          <p:nvPr userDrawn="1"/>
        </p:nvGrpSpPr>
        <p:grpSpPr>
          <a:xfrm>
            <a:off x="8246533" y="4251676"/>
            <a:ext cx="618067" cy="613833"/>
            <a:chOff x="8246533" y="4251676"/>
            <a:chExt cx="618067" cy="613833"/>
          </a:xfrm>
        </p:grpSpPr>
        <p:sp>
          <p:nvSpPr>
            <p:cNvPr id="13" name="Rectangle 12"/>
            <p:cNvSpPr/>
            <p:nvPr userDrawn="1"/>
          </p:nvSpPr>
          <p:spPr>
            <a:xfrm>
              <a:off x="8246533" y="4251676"/>
              <a:ext cx="618067" cy="613833"/>
            </a:xfrm>
            <a:prstGeom prst="rect">
              <a:avLst/>
            </a:prstGeom>
            <a:solidFill>
              <a:schemeClr val="tx1"/>
            </a:solidFill>
            <a:ln w="25400">
              <a:solidFill>
                <a:schemeClr val="tx1"/>
              </a:solidFill>
            </a:ln>
            <a:effectLst/>
          </p:spPr>
          <p:style>
            <a:lnRef idx="1">
              <a:schemeClr val="accent3"/>
            </a:lnRef>
            <a:fillRef idx="3">
              <a:schemeClr val="accent3"/>
            </a:fillRef>
            <a:effectRef idx="2">
              <a:schemeClr val="accent3"/>
            </a:effectRef>
            <a:fontRef idx="minor">
              <a:schemeClr val="lt1"/>
            </a:fontRef>
          </p:style>
          <p:txBody>
            <a:bodyPr/>
            <a:lstStyle/>
            <a:p>
              <a:endParaRPr lang="en-US" dirty="0">
                <a:solidFill>
                  <a:schemeClr val="tx1"/>
                </a:solidFill>
              </a:endParaRPr>
            </a:p>
          </p:txBody>
        </p:sp>
        <p:pic>
          <p:nvPicPr>
            <p:cNvPr id="14" name="Picture 13" descr="OldWel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98934" y="4363894"/>
              <a:ext cx="313266" cy="389396"/>
            </a:xfrm>
            <a:prstGeom prst="rect">
              <a:avLst/>
            </a:prstGeom>
          </p:spPr>
        </p:pic>
      </p:grpSp>
      <p:sp>
        <p:nvSpPr>
          <p:cNvPr id="15" name="Title 1"/>
          <p:cNvSpPr>
            <a:spLocks noGrp="1"/>
          </p:cNvSpPr>
          <p:nvPr>
            <p:ph type="ctrTitle"/>
          </p:nvPr>
        </p:nvSpPr>
        <p:spPr>
          <a:xfrm>
            <a:off x="592281" y="553584"/>
            <a:ext cx="5035407" cy="1961430"/>
          </a:xfrm>
        </p:spPr>
        <p:txBody>
          <a:bodyPr anchor="b" anchorCtr="0">
            <a:normAutofit/>
          </a:bodyPr>
          <a:lstStyle>
            <a:lvl1pPr>
              <a:defRPr sz="3600"/>
            </a:lvl1pPr>
          </a:lstStyle>
          <a:p>
            <a:r>
              <a:rPr lang="en-US" dirty="0"/>
              <a:t>Click to edit Master title style</a:t>
            </a:r>
          </a:p>
        </p:txBody>
      </p:sp>
      <p:sp>
        <p:nvSpPr>
          <p:cNvPr id="16" name="Subtitle 2"/>
          <p:cNvSpPr>
            <a:spLocks noGrp="1"/>
          </p:cNvSpPr>
          <p:nvPr>
            <p:ph type="subTitle" idx="1"/>
          </p:nvPr>
        </p:nvSpPr>
        <p:spPr>
          <a:xfrm>
            <a:off x="592281" y="2614800"/>
            <a:ext cx="5035407" cy="1903654"/>
          </a:xfrm>
        </p:spPr>
        <p:txBody>
          <a:bodyPr>
            <a:normAutofit/>
          </a:bodyPr>
          <a:lstStyle>
            <a:lvl1pPr marL="0" indent="0" algn="ctr">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394113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outh Building Bullet Text">
    <p:spTree>
      <p:nvGrpSpPr>
        <p:cNvPr id="1" name=""/>
        <p:cNvGrpSpPr/>
        <p:nvPr/>
      </p:nvGrpSpPr>
      <p:grpSpPr>
        <a:xfrm>
          <a:off x="0" y="0"/>
          <a:ext cx="0" cy="0"/>
          <a:chOff x="0" y="0"/>
          <a:chExt cx="0" cy="0"/>
        </a:xfrm>
      </p:grpSpPr>
      <p:pic>
        <p:nvPicPr>
          <p:cNvPr id="8" name="Picture 7" descr="South_Image_Half.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05500" y="0"/>
            <a:ext cx="3238500" cy="5143500"/>
          </a:xfrm>
          <a:prstGeom prst="rect">
            <a:avLst/>
          </a:prstGeom>
        </p:spPr>
      </p:pic>
      <p:grpSp>
        <p:nvGrpSpPr>
          <p:cNvPr id="14" name="Group 13"/>
          <p:cNvGrpSpPr/>
          <p:nvPr userDrawn="1"/>
        </p:nvGrpSpPr>
        <p:grpSpPr>
          <a:xfrm>
            <a:off x="8246533" y="4251676"/>
            <a:ext cx="618067" cy="613833"/>
            <a:chOff x="8246533" y="4251676"/>
            <a:chExt cx="618067" cy="613833"/>
          </a:xfrm>
        </p:grpSpPr>
        <p:sp>
          <p:nvSpPr>
            <p:cNvPr id="15" name="Rectangle 14"/>
            <p:cNvSpPr/>
            <p:nvPr userDrawn="1"/>
          </p:nvSpPr>
          <p:spPr>
            <a:xfrm>
              <a:off x="8246533" y="4251676"/>
              <a:ext cx="618067" cy="613833"/>
            </a:xfrm>
            <a:prstGeom prst="rect">
              <a:avLst/>
            </a:prstGeom>
            <a:solidFill>
              <a:schemeClr val="tx1"/>
            </a:solidFill>
            <a:ln w="25400">
              <a:solidFill>
                <a:schemeClr val="tx1"/>
              </a:solidFill>
            </a:ln>
            <a:effectLst/>
          </p:spPr>
          <p:style>
            <a:lnRef idx="1">
              <a:schemeClr val="accent3"/>
            </a:lnRef>
            <a:fillRef idx="3">
              <a:schemeClr val="accent3"/>
            </a:fillRef>
            <a:effectRef idx="2">
              <a:schemeClr val="accent3"/>
            </a:effectRef>
            <a:fontRef idx="minor">
              <a:schemeClr val="lt1"/>
            </a:fontRef>
          </p:style>
          <p:txBody>
            <a:bodyPr/>
            <a:lstStyle/>
            <a:p>
              <a:endParaRPr lang="en-US" dirty="0">
                <a:solidFill>
                  <a:schemeClr val="tx1"/>
                </a:solidFill>
              </a:endParaRPr>
            </a:p>
          </p:txBody>
        </p:sp>
        <p:pic>
          <p:nvPicPr>
            <p:cNvPr id="16" name="Picture 15" descr="OldWel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98934" y="4363894"/>
              <a:ext cx="313266" cy="389396"/>
            </a:xfrm>
            <a:prstGeom prst="rect">
              <a:avLst/>
            </a:prstGeom>
          </p:spPr>
        </p:pic>
      </p:grpSp>
      <p:sp>
        <p:nvSpPr>
          <p:cNvPr id="12" name="Rectangle 11"/>
          <p:cNvSpPr/>
          <p:nvPr userDrawn="1"/>
        </p:nvSpPr>
        <p:spPr>
          <a:xfrm>
            <a:off x="279400" y="277813"/>
            <a:ext cx="8585200" cy="4590520"/>
          </a:xfrm>
          <a:prstGeom prst="rect">
            <a:avLst/>
          </a:prstGeom>
          <a:noFill/>
          <a:ln w="25400">
            <a:solidFill>
              <a:schemeClr val="tx1"/>
            </a:solidFill>
          </a:ln>
          <a:effectLst/>
        </p:spPr>
        <p:style>
          <a:lnRef idx="1">
            <a:schemeClr val="accent3"/>
          </a:lnRef>
          <a:fillRef idx="3">
            <a:schemeClr val="accent3"/>
          </a:fillRef>
          <a:effectRef idx="2">
            <a:schemeClr val="accent3"/>
          </a:effectRef>
          <a:fontRef idx="minor">
            <a:schemeClr val="lt1"/>
          </a:fontRef>
        </p:style>
        <p:txBody>
          <a:bodyPr/>
          <a:lstStyle/>
          <a:p>
            <a:endParaRPr lang="en-US" dirty="0">
              <a:solidFill>
                <a:schemeClr val="tx1"/>
              </a:solidFill>
            </a:endParaRPr>
          </a:p>
        </p:txBody>
      </p:sp>
      <p:sp>
        <p:nvSpPr>
          <p:cNvPr id="17" name="Content Placeholder 2"/>
          <p:cNvSpPr>
            <a:spLocks noGrp="1"/>
          </p:cNvSpPr>
          <p:nvPr>
            <p:ph idx="1"/>
          </p:nvPr>
        </p:nvSpPr>
        <p:spPr>
          <a:xfrm>
            <a:off x="585789" y="553584"/>
            <a:ext cx="5041900" cy="40332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8447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outh Building Blank">
    <p:spTree>
      <p:nvGrpSpPr>
        <p:cNvPr id="1" name=""/>
        <p:cNvGrpSpPr/>
        <p:nvPr/>
      </p:nvGrpSpPr>
      <p:grpSpPr>
        <a:xfrm>
          <a:off x="0" y="0"/>
          <a:ext cx="0" cy="0"/>
          <a:chOff x="0" y="0"/>
          <a:chExt cx="0" cy="0"/>
        </a:xfrm>
      </p:grpSpPr>
      <p:pic>
        <p:nvPicPr>
          <p:cNvPr id="7" name="Picture 6" descr="South_Image_Half.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05500" y="0"/>
            <a:ext cx="3238500" cy="5143500"/>
          </a:xfrm>
          <a:prstGeom prst="rect">
            <a:avLst/>
          </a:prstGeom>
        </p:spPr>
      </p:pic>
      <p:grpSp>
        <p:nvGrpSpPr>
          <p:cNvPr id="9" name="Group 8"/>
          <p:cNvGrpSpPr/>
          <p:nvPr userDrawn="1"/>
        </p:nvGrpSpPr>
        <p:grpSpPr>
          <a:xfrm>
            <a:off x="8246533" y="4251676"/>
            <a:ext cx="618067" cy="613833"/>
            <a:chOff x="8246533" y="4251676"/>
            <a:chExt cx="618067" cy="613833"/>
          </a:xfrm>
        </p:grpSpPr>
        <p:sp>
          <p:nvSpPr>
            <p:cNvPr id="10" name="Rectangle 9"/>
            <p:cNvSpPr/>
            <p:nvPr userDrawn="1"/>
          </p:nvSpPr>
          <p:spPr>
            <a:xfrm>
              <a:off x="8246533" y="4251676"/>
              <a:ext cx="618067" cy="613833"/>
            </a:xfrm>
            <a:prstGeom prst="rect">
              <a:avLst/>
            </a:prstGeom>
            <a:solidFill>
              <a:schemeClr val="tx1"/>
            </a:solidFill>
            <a:ln w="25400">
              <a:solidFill>
                <a:schemeClr val="tx1"/>
              </a:solidFill>
            </a:ln>
            <a:effectLst/>
          </p:spPr>
          <p:style>
            <a:lnRef idx="1">
              <a:schemeClr val="accent3"/>
            </a:lnRef>
            <a:fillRef idx="3">
              <a:schemeClr val="accent3"/>
            </a:fillRef>
            <a:effectRef idx="2">
              <a:schemeClr val="accent3"/>
            </a:effectRef>
            <a:fontRef idx="minor">
              <a:schemeClr val="lt1"/>
            </a:fontRef>
          </p:style>
          <p:txBody>
            <a:bodyPr/>
            <a:lstStyle/>
            <a:p>
              <a:endParaRPr lang="en-US" dirty="0">
                <a:solidFill>
                  <a:schemeClr val="tx1"/>
                </a:solidFill>
              </a:endParaRPr>
            </a:p>
          </p:txBody>
        </p:sp>
        <p:pic>
          <p:nvPicPr>
            <p:cNvPr id="11" name="Picture 10" descr="OldWel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98934" y="4363894"/>
              <a:ext cx="313266" cy="389396"/>
            </a:xfrm>
            <a:prstGeom prst="rect">
              <a:avLst/>
            </a:prstGeom>
          </p:spPr>
        </p:pic>
      </p:grpSp>
      <p:sp>
        <p:nvSpPr>
          <p:cNvPr id="6" name="Rectangle 5"/>
          <p:cNvSpPr/>
          <p:nvPr userDrawn="1"/>
        </p:nvSpPr>
        <p:spPr>
          <a:xfrm>
            <a:off x="279400" y="277813"/>
            <a:ext cx="8585200" cy="4590520"/>
          </a:xfrm>
          <a:prstGeom prst="rect">
            <a:avLst/>
          </a:prstGeom>
          <a:noFill/>
          <a:ln w="25400">
            <a:solidFill>
              <a:schemeClr val="tx1"/>
            </a:solidFill>
          </a:ln>
          <a:effectLst/>
        </p:spPr>
        <p:style>
          <a:lnRef idx="1">
            <a:schemeClr val="accent3"/>
          </a:lnRef>
          <a:fillRef idx="3">
            <a:schemeClr val="accent3"/>
          </a:fillRef>
          <a:effectRef idx="2">
            <a:schemeClr val="accent3"/>
          </a:effectRef>
          <a:fontRef idx="minor">
            <a:schemeClr val="lt1"/>
          </a:fontRef>
        </p:style>
        <p:txBody>
          <a:bodyPr/>
          <a:lstStyle/>
          <a:p>
            <a:endParaRPr lang="en-US" dirty="0">
              <a:solidFill>
                <a:schemeClr val="tx1"/>
              </a:solidFill>
            </a:endParaRPr>
          </a:p>
        </p:txBody>
      </p:sp>
    </p:spTree>
    <p:extLst>
      <p:ext uri="{BB962C8B-B14F-4D97-AF65-F5344CB8AC3E}">
        <p14:creationId xmlns:p14="http://schemas.microsoft.com/office/powerpoint/2010/main" val="14021773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ld Well Title">
    <p:spTree>
      <p:nvGrpSpPr>
        <p:cNvPr id="1" name=""/>
        <p:cNvGrpSpPr/>
        <p:nvPr/>
      </p:nvGrpSpPr>
      <p:grpSpPr>
        <a:xfrm>
          <a:off x="0" y="0"/>
          <a:ext cx="0" cy="0"/>
          <a:chOff x="0" y="0"/>
          <a:chExt cx="0" cy="0"/>
        </a:xfrm>
      </p:grpSpPr>
      <p:pic>
        <p:nvPicPr>
          <p:cNvPr id="3" name="Picture 2" descr="Well_Image_Half.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05500" y="0"/>
            <a:ext cx="3238500" cy="5143500"/>
          </a:xfrm>
          <a:prstGeom prst="rect">
            <a:avLst/>
          </a:prstGeom>
        </p:spPr>
      </p:pic>
      <p:grpSp>
        <p:nvGrpSpPr>
          <p:cNvPr id="9" name="Group 8"/>
          <p:cNvGrpSpPr/>
          <p:nvPr userDrawn="1"/>
        </p:nvGrpSpPr>
        <p:grpSpPr>
          <a:xfrm>
            <a:off x="8246533" y="4251676"/>
            <a:ext cx="618067" cy="613833"/>
            <a:chOff x="285044" y="4251676"/>
            <a:chExt cx="618067" cy="613833"/>
          </a:xfrm>
        </p:grpSpPr>
        <p:sp>
          <p:nvSpPr>
            <p:cNvPr id="6" name="Rectangle 5"/>
            <p:cNvSpPr/>
            <p:nvPr userDrawn="1"/>
          </p:nvSpPr>
          <p:spPr>
            <a:xfrm>
              <a:off x="285044" y="4251676"/>
              <a:ext cx="618067" cy="613833"/>
            </a:xfrm>
            <a:prstGeom prst="rect">
              <a:avLst/>
            </a:prstGeom>
            <a:solidFill>
              <a:schemeClr val="tx1"/>
            </a:solidFill>
            <a:ln w="25400">
              <a:solidFill>
                <a:schemeClr val="tx1"/>
              </a:solidFill>
            </a:ln>
            <a:effectLst/>
          </p:spPr>
          <p:style>
            <a:lnRef idx="1">
              <a:schemeClr val="accent3"/>
            </a:lnRef>
            <a:fillRef idx="3">
              <a:schemeClr val="accent3"/>
            </a:fillRef>
            <a:effectRef idx="2">
              <a:schemeClr val="accent3"/>
            </a:effectRef>
            <a:fontRef idx="minor">
              <a:schemeClr val="lt1"/>
            </a:fontRef>
          </p:style>
          <p:txBody>
            <a:bodyPr/>
            <a:lstStyle/>
            <a:p>
              <a:endParaRPr lang="en-US" dirty="0">
                <a:solidFill>
                  <a:schemeClr val="tx1"/>
                </a:solidFill>
              </a:endParaRPr>
            </a:p>
          </p:txBody>
        </p:sp>
        <p:pic>
          <p:nvPicPr>
            <p:cNvPr id="7" name="Picture 6" descr="OldWel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7445" y="4363894"/>
              <a:ext cx="313266" cy="389396"/>
            </a:xfrm>
            <a:prstGeom prst="rect">
              <a:avLst/>
            </a:prstGeom>
          </p:spPr>
        </p:pic>
      </p:grpSp>
      <p:sp>
        <p:nvSpPr>
          <p:cNvPr id="8" name="Rectangle 7"/>
          <p:cNvSpPr/>
          <p:nvPr userDrawn="1"/>
        </p:nvSpPr>
        <p:spPr>
          <a:xfrm>
            <a:off x="279400" y="277813"/>
            <a:ext cx="8585200" cy="4590520"/>
          </a:xfrm>
          <a:prstGeom prst="rect">
            <a:avLst/>
          </a:prstGeom>
          <a:noFill/>
          <a:ln w="25400">
            <a:solidFill>
              <a:schemeClr val="tx1"/>
            </a:solidFill>
          </a:ln>
          <a:effectLst/>
        </p:spPr>
        <p:style>
          <a:lnRef idx="1">
            <a:schemeClr val="accent3"/>
          </a:lnRef>
          <a:fillRef idx="3">
            <a:schemeClr val="accent3"/>
          </a:fillRef>
          <a:effectRef idx="2">
            <a:schemeClr val="accent3"/>
          </a:effectRef>
          <a:fontRef idx="minor">
            <a:schemeClr val="lt1"/>
          </a:fontRef>
        </p:style>
        <p:txBody>
          <a:bodyPr/>
          <a:lstStyle/>
          <a:p>
            <a:endParaRPr lang="en-US" dirty="0">
              <a:solidFill>
                <a:schemeClr val="tx1"/>
              </a:solidFill>
            </a:endParaRPr>
          </a:p>
        </p:txBody>
      </p:sp>
      <p:sp>
        <p:nvSpPr>
          <p:cNvPr id="10" name="Title 1"/>
          <p:cNvSpPr>
            <a:spLocks noGrp="1"/>
          </p:cNvSpPr>
          <p:nvPr userDrawn="1">
            <p:ph type="ctrTitle"/>
          </p:nvPr>
        </p:nvSpPr>
        <p:spPr>
          <a:xfrm>
            <a:off x="592281" y="553584"/>
            <a:ext cx="5035407" cy="1961430"/>
          </a:xfrm>
        </p:spPr>
        <p:txBody>
          <a:bodyPr anchor="b" anchorCtr="0">
            <a:normAutofit/>
          </a:bodyPr>
          <a:lstStyle>
            <a:lvl1pPr>
              <a:defRPr sz="3600"/>
            </a:lvl1pPr>
          </a:lstStyle>
          <a:p>
            <a:r>
              <a:rPr lang="en-US" dirty="0"/>
              <a:t>Click to edit Master title style</a:t>
            </a:r>
          </a:p>
        </p:txBody>
      </p:sp>
      <p:sp>
        <p:nvSpPr>
          <p:cNvPr id="11" name="Subtitle 2"/>
          <p:cNvSpPr>
            <a:spLocks noGrp="1"/>
          </p:cNvSpPr>
          <p:nvPr userDrawn="1">
            <p:ph type="subTitle" idx="1"/>
          </p:nvPr>
        </p:nvSpPr>
        <p:spPr>
          <a:xfrm>
            <a:off x="592281" y="2614800"/>
            <a:ext cx="5035407" cy="1903654"/>
          </a:xfrm>
        </p:spPr>
        <p:txBody>
          <a:bodyPr>
            <a:normAutofit/>
          </a:bodyPr>
          <a:lstStyle>
            <a:lvl1pPr marL="0" indent="0" algn="ctr">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1228772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ld Well Bullet Text">
    <p:spTree>
      <p:nvGrpSpPr>
        <p:cNvPr id="1" name=""/>
        <p:cNvGrpSpPr/>
        <p:nvPr/>
      </p:nvGrpSpPr>
      <p:grpSpPr>
        <a:xfrm>
          <a:off x="0" y="0"/>
          <a:ext cx="0" cy="0"/>
          <a:chOff x="0" y="0"/>
          <a:chExt cx="0" cy="0"/>
        </a:xfrm>
      </p:grpSpPr>
      <p:pic>
        <p:nvPicPr>
          <p:cNvPr id="10" name="Picture 9" descr="Well_Image_Half.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05500" y="0"/>
            <a:ext cx="3238500" cy="5143500"/>
          </a:xfrm>
          <a:prstGeom prst="rect">
            <a:avLst/>
          </a:prstGeom>
        </p:spPr>
      </p:pic>
      <p:grpSp>
        <p:nvGrpSpPr>
          <p:cNvPr id="11" name="Group 10"/>
          <p:cNvGrpSpPr/>
          <p:nvPr userDrawn="1"/>
        </p:nvGrpSpPr>
        <p:grpSpPr>
          <a:xfrm>
            <a:off x="8246533" y="4251676"/>
            <a:ext cx="618067" cy="613833"/>
            <a:chOff x="285044" y="4251676"/>
            <a:chExt cx="618067" cy="613833"/>
          </a:xfrm>
        </p:grpSpPr>
        <p:sp>
          <p:nvSpPr>
            <p:cNvPr id="12" name="Rectangle 11"/>
            <p:cNvSpPr/>
            <p:nvPr userDrawn="1"/>
          </p:nvSpPr>
          <p:spPr>
            <a:xfrm>
              <a:off x="285044" y="4251676"/>
              <a:ext cx="618067" cy="613833"/>
            </a:xfrm>
            <a:prstGeom prst="rect">
              <a:avLst/>
            </a:prstGeom>
            <a:solidFill>
              <a:schemeClr val="tx1"/>
            </a:solidFill>
            <a:ln w="25400">
              <a:solidFill>
                <a:schemeClr val="tx1"/>
              </a:solidFill>
            </a:ln>
            <a:effectLst/>
          </p:spPr>
          <p:style>
            <a:lnRef idx="1">
              <a:schemeClr val="accent3"/>
            </a:lnRef>
            <a:fillRef idx="3">
              <a:schemeClr val="accent3"/>
            </a:fillRef>
            <a:effectRef idx="2">
              <a:schemeClr val="accent3"/>
            </a:effectRef>
            <a:fontRef idx="minor">
              <a:schemeClr val="lt1"/>
            </a:fontRef>
          </p:style>
          <p:txBody>
            <a:bodyPr/>
            <a:lstStyle/>
            <a:p>
              <a:endParaRPr lang="en-US" dirty="0">
                <a:solidFill>
                  <a:schemeClr val="tx1"/>
                </a:solidFill>
              </a:endParaRPr>
            </a:p>
          </p:txBody>
        </p:sp>
        <p:pic>
          <p:nvPicPr>
            <p:cNvPr id="13" name="Picture 12" descr="OldWel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7445" y="4363894"/>
              <a:ext cx="313266" cy="389396"/>
            </a:xfrm>
            <a:prstGeom prst="rect">
              <a:avLst/>
            </a:prstGeom>
          </p:spPr>
        </p:pic>
      </p:grpSp>
      <p:sp>
        <p:nvSpPr>
          <p:cNvPr id="7" name="Rectangle 6"/>
          <p:cNvSpPr/>
          <p:nvPr userDrawn="1"/>
        </p:nvSpPr>
        <p:spPr>
          <a:xfrm>
            <a:off x="279400" y="277813"/>
            <a:ext cx="8585200" cy="4590520"/>
          </a:xfrm>
          <a:prstGeom prst="rect">
            <a:avLst/>
          </a:prstGeom>
          <a:noFill/>
          <a:ln w="25400">
            <a:solidFill>
              <a:schemeClr val="tx1"/>
            </a:solidFill>
          </a:ln>
          <a:effectLst/>
        </p:spPr>
        <p:style>
          <a:lnRef idx="1">
            <a:schemeClr val="accent3"/>
          </a:lnRef>
          <a:fillRef idx="3">
            <a:schemeClr val="accent3"/>
          </a:fillRef>
          <a:effectRef idx="2">
            <a:schemeClr val="accent3"/>
          </a:effectRef>
          <a:fontRef idx="minor">
            <a:schemeClr val="lt1"/>
          </a:fontRef>
        </p:style>
        <p:txBody>
          <a:bodyPr/>
          <a:lstStyle/>
          <a:p>
            <a:endParaRPr lang="en-US" dirty="0">
              <a:solidFill>
                <a:schemeClr val="tx1"/>
              </a:solidFill>
            </a:endParaRPr>
          </a:p>
        </p:txBody>
      </p:sp>
      <p:sp>
        <p:nvSpPr>
          <p:cNvPr id="8" name="Content Placeholder 2"/>
          <p:cNvSpPr>
            <a:spLocks noGrp="1"/>
          </p:cNvSpPr>
          <p:nvPr userDrawn="1">
            <p:ph idx="1"/>
          </p:nvPr>
        </p:nvSpPr>
        <p:spPr>
          <a:xfrm>
            <a:off x="585789" y="553584"/>
            <a:ext cx="5041900" cy="40332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124189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ld Well Blank">
    <p:spTree>
      <p:nvGrpSpPr>
        <p:cNvPr id="1" name=""/>
        <p:cNvGrpSpPr/>
        <p:nvPr/>
      </p:nvGrpSpPr>
      <p:grpSpPr>
        <a:xfrm>
          <a:off x="0" y="0"/>
          <a:ext cx="0" cy="0"/>
          <a:chOff x="0" y="0"/>
          <a:chExt cx="0" cy="0"/>
        </a:xfrm>
      </p:grpSpPr>
      <p:pic>
        <p:nvPicPr>
          <p:cNvPr id="12" name="Picture 11" descr="Well_Image_Half.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05500" y="0"/>
            <a:ext cx="3238500" cy="5143500"/>
          </a:xfrm>
          <a:prstGeom prst="rect">
            <a:avLst/>
          </a:prstGeom>
        </p:spPr>
      </p:pic>
      <p:grpSp>
        <p:nvGrpSpPr>
          <p:cNvPr id="13" name="Group 12"/>
          <p:cNvGrpSpPr/>
          <p:nvPr userDrawn="1"/>
        </p:nvGrpSpPr>
        <p:grpSpPr>
          <a:xfrm>
            <a:off x="8246533" y="4251676"/>
            <a:ext cx="618067" cy="613833"/>
            <a:chOff x="285044" y="4251676"/>
            <a:chExt cx="618067" cy="613833"/>
          </a:xfrm>
        </p:grpSpPr>
        <p:sp>
          <p:nvSpPr>
            <p:cNvPr id="14" name="Rectangle 13"/>
            <p:cNvSpPr/>
            <p:nvPr userDrawn="1"/>
          </p:nvSpPr>
          <p:spPr>
            <a:xfrm>
              <a:off x="285044" y="4251676"/>
              <a:ext cx="618067" cy="613833"/>
            </a:xfrm>
            <a:prstGeom prst="rect">
              <a:avLst/>
            </a:prstGeom>
            <a:solidFill>
              <a:schemeClr val="tx1"/>
            </a:solidFill>
            <a:ln w="25400">
              <a:solidFill>
                <a:schemeClr val="tx1"/>
              </a:solidFill>
            </a:ln>
            <a:effectLst/>
          </p:spPr>
          <p:style>
            <a:lnRef idx="1">
              <a:schemeClr val="accent3"/>
            </a:lnRef>
            <a:fillRef idx="3">
              <a:schemeClr val="accent3"/>
            </a:fillRef>
            <a:effectRef idx="2">
              <a:schemeClr val="accent3"/>
            </a:effectRef>
            <a:fontRef idx="minor">
              <a:schemeClr val="lt1"/>
            </a:fontRef>
          </p:style>
          <p:txBody>
            <a:bodyPr/>
            <a:lstStyle/>
            <a:p>
              <a:endParaRPr lang="en-US" dirty="0">
                <a:solidFill>
                  <a:schemeClr val="tx1"/>
                </a:solidFill>
              </a:endParaRPr>
            </a:p>
          </p:txBody>
        </p:sp>
        <p:pic>
          <p:nvPicPr>
            <p:cNvPr id="15" name="Picture 14" descr="OldWel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7445" y="4363894"/>
              <a:ext cx="313266" cy="389396"/>
            </a:xfrm>
            <a:prstGeom prst="rect">
              <a:avLst/>
            </a:prstGeom>
          </p:spPr>
        </p:pic>
      </p:grpSp>
      <p:sp>
        <p:nvSpPr>
          <p:cNvPr id="10" name="Rectangle 9"/>
          <p:cNvSpPr/>
          <p:nvPr userDrawn="1"/>
        </p:nvSpPr>
        <p:spPr>
          <a:xfrm>
            <a:off x="279400" y="277813"/>
            <a:ext cx="8585200" cy="4590520"/>
          </a:xfrm>
          <a:prstGeom prst="rect">
            <a:avLst/>
          </a:prstGeom>
          <a:noFill/>
          <a:ln w="25400">
            <a:solidFill>
              <a:schemeClr val="tx1"/>
            </a:solidFill>
          </a:ln>
          <a:effectLst/>
        </p:spPr>
        <p:style>
          <a:lnRef idx="1">
            <a:schemeClr val="accent3"/>
          </a:lnRef>
          <a:fillRef idx="3">
            <a:schemeClr val="accent3"/>
          </a:fillRef>
          <a:effectRef idx="2">
            <a:schemeClr val="accent3"/>
          </a:effectRef>
          <a:fontRef idx="minor">
            <a:schemeClr val="lt1"/>
          </a:fontRef>
        </p:style>
        <p:txBody>
          <a:bodyPr/>
          <a:lstStyle/>
          <a:p>
            <a:endParaRPr lang="en-US" dirty="0">
              <a:solidFill>
                <a:schemeClr val="tx1"/>
              </a:solidFill>
            </a:endParaRPr>
          </a:p>
        </p:txBody>
      </p:sp>
    </p:spTree>
    <p:extLst>
      <p:ext uri="{BB962C8B-B14F-4D97-AF65-F5344CB8AC3E}">
        <p14:creationId xmlns:p14="http://schemas.microsoft.com/office/powerpoint/2010/main" val="8612204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ampus Title">
    <p:spTree>
      <p:nvGrpSpPr>
        <p:cNvPr id="1" name=""/>
        <p:cNvGrpSpPr/>
        <p:nvPr/>
      </p:nvGrpSpPr>
      <p:grpSpPr>
        <a:xfrm>
          <a:off x="0" y="0"/>
          <a:ext cx="0" cy="0"/>
          <a:chOff x="0" y="0"/>
          <a:chExt cx="0" cy="0"/>
        </a:xfrm>
      </p:grpSpPr>
      <p:pic>
        <p:nvPicPr>
          <p:cNvPr id="13" name="Picture 12" descr="Campus_Image_Half.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238500" cy="5143500"/>
          </a:xfrm>
          <a:prstGeom prst="rect">
            <a:avLst/>
          </a:prstGeom>
        </p:spPr>
      </p:pic>
      <p:sp>
        <p:nvSpPr>
          <p:cNvPr id="7" name="Rectangle 6"/>
          <p:cNvSpPr/>
          <p:nvPr userDrawn="1"/>
        </p:nvSpPr>
        <p:spPr>
          <a:xfrm>
            <a:off x="279400" y="277813"/>
            <a:ext cx="8585200" cy="4590520"/>
          </a:xfrm>
          <a:prstGeom prst="rect">
            <a:avLst/>
          </a:prstGeom>
          <a:noFill/>
          <a:ln w="25400">
            <a:solidFill>
              <a:schemeClr val="tx1"/>
            </a:solidFill>
          </a:ln>
          <a:effectLst/>
        </p:spPr>
        <p:style>
          <a:lnRef idx="1">
            <a:schemeClr val="accent3"/>
          </a:lnRef>
          <a:fillRef idx="3">
            <a:schemeClr val="accent3"/>
          </a:fillRef>
          <a:effectRef idx="2">
            <a:schemeClr val="accent3"/>
          </a:effectRef>
          <a:fontRef idx="minor">
            <a:schemeClr val="lt1"/>
          </a:fontRef>
        </p:style>
        <p:txBody>
          <a:bodyPr/>
          <a:lstStyle/>
          <a:p>
            <a:endParaRPr lang="en-US" dirty="0">
              <a:solidFill>
                <a:schemeClr val="tx1"/>
              </a:solidFill>
            </a:endParaRPr>
          </a:p>
        </p:txBody>
      </p:sp>
      <p:grpSp>
        <p:nvGrpSpPr>
          <p:cNvPr id="10" name="Group 9"/>
          <p:cNvGrpSpPr/>
          <p:nvPr userDrawn="1"/>
        </p:nvGrpSpPr>
        <p:grpSpPr>
          <a:xfrm>
            <a:off x="279400" y="4251676"/>
            <a:ext cx="618067" cy="613833"/>
            <a:chOff x="285044" y="4251676"/>
            <a:chExt cx="618067" cy="613833"/>
          </a:xfrm>
        </p:grpSpPr>
        <p:sp>
          <p:nvSpPr>
            <p:cNvPr id="11" name="Rectangle 10"/>
            <p:cNvSpPr/>
            <p:nvPr userDrawn="1"/>
          </p:nvSpPr>
          <p:spPr>
            <a:xfrm>
              <a:off x="285044" y="4251676"/>
              <a:ext cx="618067" cy="613833"/>
            </a:xfrm>
            <a:prstGeom prst="rect">
              <a:avLst/>
            </a:prstGeom>
            <a:solidFill>
              <a:schemeClr val="tx1"/>
            </a:solidFill>
            <a:ln w="25400">
              <a:solidFill>
                <a:schemeClr val="tx1"/>
              </a:solidFill>
            </a:ln>
            <a:effectLst/>
          </p:spPr>
          <p:style>
            <a:lnRef idx="1">
              <a:schemeClr val="accent3"/>
            </a:lnRef>
            <a:fillRef idx="3">
              <a:schemeClr val="accent3"/>
            </a:fillRef>
            <a:effectRef idx="2">
              <a:schemeClr val="accent3"/>
            </a:effectRef>
            <a:fontRef idx="minor">
              <a:schemeClr val="lt1"/>
            </a:fontRef>
          </p:style>
          <p:txBody>
            <a:bodyPr/>
            <a:lstStyle/>
            <a:p>
              <a:endParaRPr lang="en-US" dirty="0">
                <a:solidFill>
                  <a:schemeClr val="tx1"/>
                </a:solidFill>
              </a:endParaRPr>
            </a:p>
          </p:txBody>
        </p:sp>
        <p:pic>
          <p:nvPicPr>
            <p:cNvPr id="12" name="Picture 11" descr="OldWel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7445" y="4363894"/>
              <a:ext cx="313266" cy="389396"/>
            </a:xfrm>
            <a:prstGeom prst="rect">
              <a:avLst/>
            </a:prstGeom>
          </p:spPr>
        </p:pic>
      </p:grpSp>
      <p:sp>
        <p:nvSpPr>
          <p:cNvPr id="14" name="Title 1"/>
          <p:cNvSpPr>
            <a:spLocks noGrp="1"/>
          </p:cNvSpPr>
          <p:nvPr>
            <p:ph type="ctrTitle"/>
          </p:nvPr>
        </p:nvSpPr>
        <p:spPr>
          <a:xfrm>
            <a:off x="3527569" y="553584"/>
            <a:ext cx="5035407" cy="1961430"/>
          </a:xfrm>
        </p:spPr>
        <p:txBody>
          <a:bodyPr anchor="b" anchorCtr="0">
            <a:normAutofit/>
          </a:bodyPr>
          <a:lstStyle>
            <a:lvl1pPr>
              <a:defRPr sz="3600"/>
            </a:lvl1pPr>
          </a:lstStyle>
          <a:p>
            <a:r>
              <a:rPr lang="en-US" dirty="0"/>
              <a:t>Click to edit Master title style</a:t>
            </a:r>
          </a:p>
        </p:txBody>
      </p:sp>
      <p:sp>
        <p:nvSpPr>
          <p:cNvPr id="15" name="Subtitle 2"/>
          <p:cNvSpPr>
            <a:spLocks noGrp="1"/>
          </p:cNvSpPr>
          <p:nvPr>
            <p:ph type="subTitle" idx="1"/>
          </p:nvPr>
        </p:nvSpPr>
        <p:spPr>
          <a:xfrm>
            <a:off x="3527569" y="2614800"/>
            <a:ext cx="5035407" cy="1903654"/>
          </a:xfrm>
        </p:spPr>
        <p:txBody>
          <a:bodyPr>
            <a:normAutofit/>
          </a:bodyPr>
          <a:lstStyle>
            <a:lvl1pPr marL="0" indent="0" algn="ctr">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9282148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ampus Bullet Text">
    <p:spTree>
      <p:nvGrpSpPr>
        <p:cNvPr id="1" name=""/>
        <p:cNvGrpSpPr/>
        <p:nvPr/>
      </p:nvGrpSpPr>
      <p:grpSpPr>
        <a:xfrm>
          <a:off x="0" y="0"/>
          <a:ext cx="0" cy="0"/>
          <a:chOff x="0" y="0"/>
          <a:chExt cx="0" cy="0"/>
        </a:xfrm>
      </p:grpSpPr>
      <p:pic>
        <p:nvPicPr>
          <p:cNvPr id="7" name="Picture 6" descr="Campus_Image_Half.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238500" cy="5143500"/>
          </a:xfrm>
          <a:prstGeom prst="rect">
            <a:avLst/>
          </a:prstGeom>
        </p:spPr>
      </p:pic>
      <p:grpSp>
        <p:nvGrpSpPr>
          <p:cNvPr id="13" name="Group 12"/>
          <p:cNvGrpSpPr/>
          <p:nvPr userDrawn="1"/>
        </p:nvGrpSpPr>
        <p:grpSpPr>
          <a:xfrm>
            <a:off x="279400" y="4251676"/>
            <a:ext cx="618067" cy="613833"/>
            <a:chOff x="285044" y="4251676"/>
            <a:chExt cx="618067" cy="613833"/>
          </a:xfrm>
        </p:grpSpPr>
        <p:sp>
          <p:nvSpPr>
            <p:cNvPr id="14" name="Rectangle 13"/>
            <p:cNvSpPr/>
            <p:nvPr userDrawn="1"/>
          </p:nvSpPr>
          <p:spPr>
            <a:xfrm>
              <a:off x="285044" y="4251676"/>
              <a:ext cx="618067" cy="613833"/>
            </a:xfrm>
            <a:prstGeom prst="rect">
              <a:avLst/>
            </a:prstGeom>
            <a:solidFill>
              <a:schemeClr val="tx1"/>
            </a:solidFill>
            <a:ln w="25400">
              <a:solidFill>
                <a:schemeClr val="tx1"/>
              </a:solidFill>
            </a:ln>
            <a:effectLst/>
          </p:spPr>
          <p:style>
            <a:lnRef idx="1">
              <a:schemeClr val="accent3"/>
            </a:lnRef>
            <a:fillRef idx="3">
              <a:schemeClr val="accent3"/>
            </a:fillRef>
            <a:effectRef idx="2">
              <a:schemeClr val="accent3"/>
            </a:effectRef>
            <a:fontRef idx="minor">
              <a:schemeClr val="lt1"/>
            </a:fontRef>
          </p:style>
          <p:txBody>
            <a:bodyPr/>
            <a:lstStyle/>
            <a:p>
              <a:endParaRPr lang="en-US" dirty="0">
                <a:solidFill>
                  <a:schemeClr val="tx1"/>
                </a:solidFill>
              </a:endParaRPr>
            </a:p>
          </p:txBody>
        </p:sp>
        <p:pic>
          <p:nvPicPr>
            <p:cNvPr id="15" name="Picture 14" descr="OldWel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7445" y="4363894"/>
              <a:ext cx="313266" cy="389396"/>
            </a:xfrm>
            <a:prstGeom prst="rect">
              <a:avLst/>
            </a:prstGeom>
          </p:spPr>
        </p:pic>
      </p:grpSp>
      <p:sp>
        <p:nvSpPr>
          <p:cNvPr id="8" name="Rectangle 7"/>
          <p:cNvSpPr/>
          <p:nvPr userDrawn="1"/>
        </p:nvSpPr>
        <p:spPr>
          <a:xfrm>
            <a:off x="279400" y="277813"/>
            <a:ext cx="8585200" cy="4590520"/>
          </a:xfrm>
          <a:prstGeom prst="rect">
            <a:avLst/>
          </a:prstGeom>
          <a:noFill/>
          <a:ln w="25400">
            <a:solidFill>
              <a:schemeClr val="tx1"/>
            </a:solidFill>
          </a:ln>
          <a:effectLst/>
        </p:spPr>
        <p:style>
          <a:lnRef idx="1">
            <a:schemeClr val="accent3"/>
          </a:lnRef>
          <a:fillRef idx="3">
            <a:schemeClr val="accent3"/>
          </a:fillRef>
          <a:effectRef idx="2">
            <a:schemeClr val="accent3"/>
          </a:effectRef>
          <a:fontRef idx="minor">
            <a:schemeClr val="lt1"/>
          </a:fontRef>
        </p:style>
        <p:txBody>
          <a:bodyPr/>
          <a:lstStyle/>
          <a:p>
            <a:endParaRPr lang="en-US" dirty="0">
              <a:solidFill>
                <a:schemeClr val="tx1"/>
              </a:solidFill>
            </a:endParaRPr>
          </a:p>
        </p:txBody>
      </p:sp>
      <p:sp>
        <p:nvSpPr>
          <p:cNvPr id="16" name="Content Placeholder 2"/>
          <p:cNvSpPr>
            <a:spLocks noGrp="1"/>
          </p:cNvSpPr>
          <p:nvPr>
            <p:ph idx="1"/>
          </p:nvPr>
        </p:nvSpPr>
        <p:spPr>
          <a:xfrm>
            <a:off x="3519488" y="553584"/>
            <a:ext cx="5041900" cy="40332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74777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ld Well Divider">
    <p:spTree>
      <p:nvGrpSpPr>
        <p:cNvPr id="1" name=""/>
        <p:cNvGrpSpPr/>
        <p:nvPr/>
      </p:nvGrpSpPr>
      <p:grpSpPr>
        <a:xfrm>
          <a:off x="0" y="0"/>
          <a:ext cx="0" cy="0"/>
          <a:chOff x="0" y="0"/>
          <a:chExt cx="0" cy="0"/>
        </a:xfrm>
      </p:grpSpPr>
      <p:pic>
        <p:nvPicPr>
          <p:cNvPr id="6" name="Picture 5" descr="Slide_image_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Rectangle 8"/>
          <p:cNvSpPr/>
          <p:nvPr userDrawn="1"/>
        </p:nvSpPr>
        <p:spPr>
          <a:xfrm rot="10800000">
            <a:off x="-6" y="1029040"/>
            <a:ext cx="9144001" cy="3085420"/>
          </a:xfrm>
          <a:prstGeom prst="rect">
            <a:avLst/>
          </a:prstGeom>
          <a:solidFill>
            <a:schemeClr val="accent1">
              <a:alpha val="92000"/>
            </a:schemeClr>
          </a:solidFill>
          <a:ln>
            <a:noFill/>
          </a:ln>
          <a:effectLst/>
        </p:spPr>
        <p:style>
          <a:lnRef idx="1">
            <a:schemeClr val="accent3"/>
          </a:lnRef>
          <a:fillRef idx="3">
            <a:schemeClr val="accent3"/>
          </a:fillRef>
          <a:effectRef idx="2">
            <a:schemeClr val="accent3"/>
          </a:effectRef>
          <a:fontRef idx="minor">
            <a:schemeClr val="lt1"/>
          </a:fontRef>
        </p:style>
        <p:txBody>
          <a:bodyPr/>
          <a:lstStyle/>
          <a:p>
            <a:endParaRPr lang="en-US" dirty="0">
              <a:solidFill>
                <a:schemeClr val="tx1"/>
              </a:solidFill>
            </a:endParaRPr>
          </a:p>
        </p:txBody>
      </p:sp>
      <p:cxnSp>
        <p:nvCxnSpPr>
          <p:cNvPr id="15" name="Straight Connector 14"/>
          <p:cNvCxnSpPr/>
          <p:nvPr userDrawn="1"/>
        </p:nvCxnSpPr>
        <p:spPr>
          <a:xfrm flipH="1">
            <a:off x="0" y="1301170"/>
            <a:ext cx="91440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a:off x="-1" y="3842331"/>
            <a:ext cx="91440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 name="Subtitle 2"/>
          <p:cNvSpPr>
            <a:spLocks noGrp="1"/>
          </p:cNvSpPr>
          <p:nvPr userDrawn="1">
            <p:ph type="subTitle" idx="1"/>
          </p:nvPr>
        </p:nvSpPr>
        <p:spPr>
          <a:xfrm>
            <a:off x="685800" y="2576513"/>
            <a:ext cx="7772400" cy="1265817"/>
          </a:xfrm>
        </p:spPr>
        <p:txBody>
          <a:bodyPr>
            <a:normAutofit/>
          </a:bodyPr>
          <a:lstStyle>
            <a:lvl1pPr marL="0" indent="0" algn="ctr">
              <a:buNone/>
              <a:defRPr sz="2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Title 4"/>
          <p:cNvSpPr>
            <a:spLocks noGrp="1"/>
          </p:cNvSpPr>
          <p:nvPr>
            <p:ph type="title"/>
          </p:nvPr>
        </p:nvSpPr>
        <p:spPr/>
        <p:txBody>
          <a:bodyPr>
            <a:normAutofit/>
          </a:bodyPr>
          <a:lstStyle>
            <a:lvl1pPr>
              <a:defRPr sz="40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9721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ampus Blank">
    <p:spTree>
      <p:nvGrpSpPr>
        <p:cNvPr id="1" name=""/>
        <p:cNvGrpSpPr/>
        <p:nvPr/>
      </p:nvGrpSpPr>
      <p:grpSpPr>
        <a:xfrm>
          <a:off x="0" y="0"/>
          <a:ext cx="0" cy="0"/>
          <a:chOff x="0" y="0"/>
          <a:chExt cx="0" cy="0"/>
        </a:xfrm>
      </p:grpSpPr>
      <p:pic>
        <p:nvPicPr>
          <p:cNvPr id="8" name="Picture 7" descr="Campus_Image_Half.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238500" cy="5143500"/>
          </a:xfrm>
          <a:prstGeom prst="rect">
            <a:avLst/>
          </a:prstGeom>
        </p:spPr>
      </p:pic>
      <p:grpSp>
        <p:nvGrpSpPr>
          <p:cNvPr id="9" name="Group 8"/>
          <p:cNvGrpSpPr/>
          <p:nvPr userDrawn="1"/>
        </p:nvGrpSpPr>
        <p:grpSpPr>
          <a:xfrm>
            <a:off x="279400" y="4251676"/>
            <a:ext cx="618067" cy="613833"/>
            <a:chOff x="285044" y="4251676"/>
            <a:chExt cx="618067" cy="613833"/>
          </a:xfrm>
        </p:grpSpPr>
        <p:sp>
          <p:nvSpPr>
            <p:cNvPr id="10" name="Rectangle 9"/>
            <p:cNvSpPr/>
            <p:nvPr userDrawn="1"/>
          </p:nvSpPr>
          <p:spPr>
            <a:xfrm>
              <a:off x="285044" y="4251676"/>
              <a:ext cx="618067" cy="613833"/>
            </a:xfrm>
            <a:prstGeom prst="rect">
              <a:avLst/>
            </a:prstGeom>
            <a:solidFill>
              <a:schemeClr val="tx1"/>
            </a:solidFill>
            <a:ln w="25400">
              <a:solidFill>
                <a:schemeClr val="tx1"/>
              </a:solidFill>
            </a:ln>
            <a:effectLst/>
          </p:spPr>
          <p:style>
            <a:lnRef idx="1">
              <a:schemeClr val="accent3"/>
            </a:lnRef>
            <a:fillRef idx="3">
              <a:schemeClr val="accent3"/>
            </a:fillRef>
            <a:effectRef idx="2">
              <a:schemeClr val="accent3"/>
            </a:effectRef>
            <a:fontRef idx="minor">
              <a:schemeClr val="lt1"/>
            </a:fontRef>
          </p:style>
          <p:txBody>
            <a:bodyPr/>
            <a:lstStyle/>
            <a:p>
              <a:endParaRPr lang="en-US" dirty="0">
                <a:solidFill>
                  <a:schemeClr val="tx1"/>
                </a:solidFill>
              </a:endParaRPr>
            </a:p>
          </p:txBody>
        </p:sp>
        <p:pic>
          <p:nvPicPr>
            <p:cNvPr id="11" name="Picture 10" descr="OldWel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7445" y="4363894"/>
              <a:ext cx="313266" cy="389396"/>
            </a:xfrm>
            <a:prstGeom prst="rect">
              <a:avLst/>
            </a:prstGeom>
          </p:spPr>
        </p:pic>
      </p:grpSp>
      <p:sp>
        <p:nvSpPr>
          <p:cNvPr id="6" name="Rectangle 5"/>
          <p:cNvSpPr/>
          <p:nvPr userDrawn="1"/>
        </p:nvSpPr>
        <p:spPr>
          <a:xfrm>
            <a:off x="279400" y="277813"/>
            <a:ext cx="8585200" cy="4590520"/>
          </a:xfrm>
          <a:prstGeom prst="rect">
            <a:avLst/>
          </a:prstGeom>
          <a:noFill/>
          <a:ln w="25400">
            <a:solidFill>
              <a:schemeClr val="tx1"/>
            </a:solidFill>
          </a:ln>
          <a:effectLst/>
        </p:spPr>
        <p:style>
          <a:lnRef idx="1">
            <a:schemeClr val="accent3"/>
          </a:lnRef>
          <a:fillRef idx="3">
            <a:schemeClr val="accent3"/>
          </a:fillRef>
          <a:effectRef idx="2">
            <a:schemeClr val="accent3"/>
          </a:effectRef>
          <a:fontRef idx="minor">
            <a:schemeClr val="lt1"/>
          </a:fontRef>
        </p:style>
        <p:txBody>
          <a:bodyPr/>
          <a:lstStyle/>
          <a:p>
            <a:endParaRPr lang="en-US" dirty="0">
              <a:solidFill>
                <a:schemeClr val="tx1"/>
              </a:solidFill>
            </a:endParaRPr>
          </a:p>
        </p:txBody>
      </p:sp>
    </p:spTree>
    <p:extLst>
      <p:ext uri="{BB962C8B-B14F-4D97-AF65-F5344CB8AC3E}">
        <p14:creationId xmlns:p14="http://schemas.microsoft.com/office/powerpoint/2010/main" val="9425362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5081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ampus Divider">
    <p:spTree>
      <p:nvGrpSpPr>
        <p:cNvPr id="1" name=""/>
        <p:cNvGrpSpPr/>
        <p:nvPr/>
      </p:nvGrpSpPr>
      <p:grpSpPr>
        <a:xfrm>
          <a:off x="0" y="0"/>
          <a:ext cx="0" cy="0"/>
          <a:chOff x="0" y="0"/>
          <a:chExt cx="0" cy="0"/>
        </a:xfrm>
      </p:grpSpPr>
      <p:pic>
        <p:nvPicPr>
          <p:cNvPr id="8" name="Picture 7" descr="Slide_Image_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userDrawn="1"/>
        </p:nvSpPr>
        <p:spPr>
          <a:xfrm rot="10800000">
            <a:off x="-6" y="1029040"/>
            <a:ext cx="9144001" cy="3085420"/>
          </a:xfrm>
          <a:prstGeom prst="rect">
            <a:avLst/>
          </a:prstGeom>
          <a:solidFill>
            <a:schemeClr val="accent1">
              <a:alpha val="92000"/>
            </a:schemeClr>
          </a:solidFill>
          <a:ln>
            <a:noFill/>
          </a:ln>
          <a:effectLst/>
        </p:spPr>
        <p:style>
          <a:lnRef idx="1">
            <a:schemeClr val="accent3"/>
          </a:lnRef>
          <a:fillRef idx="3">
            <a:schemeClr val="accent3"/>
          </a:fillRef>
          <a:effectRef idx="2">
            <a:schemeClr val="accent3"/>
          </a:effectRef>
          <a:fontRef idx="minor">
            <a:schemeClr val="lt1"/>
          </a:fontRef>
        </p:style>
        <p:txBody>
          <a:bodyPr/>
          <a:lstStyle/>
          <a:p>
            <a:endParaRPr lang="en-US" dirty="0">
              <a:solidFill>
                <a:schemeClr val="tx1"/>
              </a:solidFill>
            </a:endParaRPr>
          </a:p>
        </p:txBody>
      </p:sp>
      <p:cxnSp>
        <p:nvCxnSpPr>
          <p:cNvPr id="4" name="Straight Connector 3"/>
          <p:cNvCxnSpPr/>
          <p:nvPr userDrawn="1"/>
        </p:nvCxnSpPr>
        <p:spPr>
          <a:xfrm flipH="1">
            <a:off x="0" y="1301170"/>
            <a:ext cx="91440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userDrawn="1"/>
        </p:nvCxnSpPr>
        <p:spPr>
          <a:xfrm flipH="1">
            <a:off x="-1" y="3842331"/>
            <a:ext cx="91440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 name="Title 5"/>
          <p:cNvSpPr>
            <a:spLocks noGrp="1"/>
          </p:cNvSpPr>
          <p:nvPr>
            <p:ph type="title"/>
          </p:nvPr>
        </p:nvSpPr>
        <p:spPr/>
        <p:txBody>
          <a:bodyPr>
            <a:normAutofit/>
          </a:bodyPr>
          <a:lstStyle>
            <a:lvl1pPr>
              <a:defRPr sz="4000"/>
            </a:lvl1pPr>
          </a:lstStyle>
          <a:p>
            <a:r>
              <a:rPr lang="en-US" dirty="0"/>
              <a:t>Click to edit Master title style</a:t>
            </a:r>
          </a:p>
        </p:txBody>
      </p:sp>
      <p:sp>
        <p:nvSpPr>
          <p:cNvPr id="7" name="Subtitle 2"/>
          <p:cNvSpPr>
            <a:spLocks noGrp="1"/>
          </p:cNvSpPr>
          <p:nvPr>
            <p:ph type="subTitle" idx="1"/>
          </p:nvPr>
        </p:nvSpPr>
        <p:spPr>
          <a:xfrm>
            <a:off x="685800" y="2576513"/>
            <a:ext cx="7772400" cy="1265817"/>
          </a:xfrm>
        </p:spPr>
        <p:txBody>
          <a:bodyPr>
            <a:normAutofit/>
          </a:bodyPr>
          <a:lstStyle>
            <a:lvl1pPr marL="0" indent="0" algn="ctr">
              <a:buNone/>
              <a:defRPr sz="2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52586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uth Building Divider">
    <p:spTree>
      <p:nvGrpSpPr>
        <p:cNvPr id="1" name=""/>
        <p:cNvGrpSpPr/>
        <p:nvPr/>
      </p:nvGrpSpPr>
      <p:grpSpPr>
        <a:xfrm>
          <a:off x="0" y="0"/>
          <a:ext cx="0" cy="0"/>
          <a:chOff x="0" y="0"/>
          <a:chExt cx="0" cy="0"/>
        </a:xfrm>
      </p:grpSpPr>
      <p:pic>
        <p:nvPicPr>
          <p:cNvPr id="7" name="Picture 6" descr="Slide_Image_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userDrawn="1"/>
        </p:nvSpPr>
        <p:spPr>
          <a:xfrm rot="10800000">
            <a:off x="-6" y="1029040"/>
            <a:ext cx="9144001" cy="3085420"/>
          </a:xfrm>
          <a:prstGeom prst="rect">
            <a:avLst/>
          </a:prstGeom>
          <a:solidFill>
            <a:schemeClr val="accent1">
              <a:alpha val="92000"/>
            </a:schemeClr>
          </a:solidFill>
          <a:ln>
            <a:noFill/>
          </a:ln>
          <a:effectLst/>
        </p:spPr>
        <p:style>
          <a:lnRef idx="1">
            <a:schemeClr val="accent3"/>
          </a:lnRef>
          <a:fillRef idx="3">
            <a:schemeClr val="accent3"/>
          </a:fillRef>
          <a:effectRef idx="2">
            <a:schemeClr val="accent3"/>
          </a:effectRef>
          <a:fontRef idx="minor">
            <a:schemeClr val="lt1"/>
          </a:fontRef>
        </p:style>
        <p:txBody>
          <a:bodyPr/>
          <a:lstStyle/>
          <a:p>
            <a:endParaRPr lang="en-US" dirty="0">
              <a:solidFill>
                <a:schemeClr val="tx1"/>
              </a:solidFill>
            </a:endParaRPr>
          </a:p>
        </p:txBody>
      </p:sp>
      <p:cxnSp>
        <p:nvCxnSpPr>
          <p:cNvPr id="4" name="Straight Connector 3"/>
          <p:cNvCxnSpPr/>
          <p:nvPr userDrawn="1"/>
        </p:nvCxnSpPr>
        <p:spPr>
          <a:xfrm flipH="1">
            <a:off x="0" y="1301170"/>
            <a:ext cx="91440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userDrawn="1"/>
        </p:nvCxnSpPr>
        <p:spPr>
          <a:xfrm flipH="1">
            <a:off x="-1" y="3842331"/>
            <a:ext cx="91440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a:bodyPr>
          <a:lstStyle>
            <a:lvl1pPr>
              <a:defRPr sz="4000"/>
            </a:lvl1pPr>
          </a:lstStyle>
          <a:p>
            <a:r>
              <a:rPr lang="en-US" dirty="0"/>
              <a:t>Click to edit Master title style</a:t>
            </a:r>
          </a:p>
        </p:txBody>
      </p:sp>
      <p:sp>
        <p:nvSpPr>
          <p:cNvPr id="6" name="Subtitle 2"/>
          <p:cNvSpPr>
            <a:spLocks noGrp="1"/>
          </p:cNvSpPr>
          <p:nvPr>
            <p:ph type="subTitle" idx="1"/>
          </p:nvPr>
        </p:nvSpPr>
        <p:spPr>
          <a:xfrm>
            <a:off x="685800" y="2576513"/>
            <a:ext cx="7772400" cy="1265817"/>
          </a:xfrm>
        </p:spPr>
        <p:txBody>
          <a:bodyPr>
            <a:normAutofit/>
          </a:bodyPr>
          <a:lstStyle>
            <a:lvl1pPr marL="0" indent="0" algn="ctr">
              <a:buNone/>
              <a:defRPr sz="2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157258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ic Tex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9" name="Text Placeholder 8"/>
          <p:cNvSpPr>
            <a:spLocks noGrp="1"/>
          </p:cNvSpPr>
          <p:nvPr>
            <p:ph type="body" idx="13" hasCustomPrompt="1"/>
          </p:nvPr>
        </p:nvSpPr>
        <p:spPr>
          <a:xfrm>
            <a:off x="274637" y="1296762"/>
            <a:ext cx="8597219" cy="3066595"/>
          </a:xfrm>
        </p:spPr>
        <p:txBody>
          <a:bodyPr/>
          <a:lstStyle>
            <a:lvl1pPr marL="0" indent="0">
              <a:buNone/>
              <a:defRPr/>
            </a:lvl1pPr>
          </a:lstStyle>
          <a:p>
            <a:pPr lvl="0"/>
            <a:r>
              <a:rPr lang="en-US" dirty="0"/>
              <a:t>Click to add text</a:t>
            </a:r>
          </a:p>
        </p:txBody>
      </p:sp>
      <p:sp>
        <p:nvSpPr>
          <p:cNvPr id="10" name="Date Placeholder 3"/>
          <p:cNvSpPr>
            <a:spLocks noGrp="1"/>
          </p:cNvSpPr>
          <p:nvPr>
            <p:ph type="dt" sz="half" idx="2"/>
          </p:nvPr>
        </p:nvSpPr>
        <p:spPr>
          <a:xfrm>
            <a:off x="286009" y="4716461"/>
            <a:ext cx="1134200" cy="185737"/>
          </a:xfrm>
          <a:prstGeom prst="rect">
            <a:avLst/>
          </a:prstGeom>
        </p:spPr>
        <p:txBody>
          <a:bodyPr vert="horz" lIns="91440" tIns="45720" rIns="91440" bIns="45720" rtlCol="0" anchor="ctr"/>
          <a:lstStyle>
            <a:lvl1pPr algn="l">
              <a:defRPr sz="900">
                <a:solidFill>
                  <a:schemeClr val="accent6">
                    <a:lumMod val="40000"/>
                    <a:lumOff val="60000"/>
                  </a:schemeClr>
                </a:solidFill>
              </a:defRPr>
            </a:lvl1pPr>
          </a:lstStyle>
          <a:p>
            <a:fld id="{6484B623-5339-0640-82A5-2413080B677F}" type="datetime1">
              <a:rPr lang="en-US" smtClean="0"/>
              <a:t>12/6/22</a:t>
            </a:fld>
            <a:endParaRPr lang="en-US" dirty="0"/>
          </a:p>
        </p:txBody>
      </p:sp>
      <p:sp>
        <p:nvSpPr>
          <p:cNvPr id="12" name="Slide Number Placeholder 14"/>
          <p:cNvSpPr>
            <a:spLocks noGrp="1"/>
          </p:cNvSpPr>
          <p:nvPr>
            <p:ph type="sldNum" sz="quarter" idx="4"/>
          </p:nvPr>
        </p:nvSpPr>
        <p:spPr>
          <a:xfrm>
            <a:off x="8206071" y="4716461"/>
            <a:ext cx="663388" cy="185737"/>
          </a:xfrm>
          <a:prstGeom prst="rect">
            <a:avLst/>
          </a:prstGeom>
        </p:spPr>
        <p:txBody>
          <a:bodyPr vert="horz" lIns="91440" tIns="45720" rIns="91440" bIns="45720" rtlCol="0" anchor="ctr"/>
          <a:lstStyle>
            <a:lvl1pPr algn="r">
              <a:defRPr sz="1000">
                <a:solidFill>
                  <a:schemeClr val="accent6">
                    <a:lumMod val="40000"/>
                    <a:lumOff val="60000"/>
                  </a:schemeClr>
                </a:solidFill>
              </a:defRPr>
            </a:lvl1pPr>
          </a:lstStyle>
          <a:p>
            <a:fld id="{32B81D59-ABD3-5F4F-BB3C-F8DB736FF6B4}" type="slidenum">
              <a:rPr lang="en-US" smtClean="0"/>
              <a:pPr/>
              <a:t>‹#›</a:t>
            </a:fld>
            <a:endParaRPr lang="en-US" dirty="0"/>
          </a:p>
        </p:txBody>
      </p:sp>
      <p:sp>
        <p:nvSpPr>
          <p:cNvPr id="13" name="Footer Placeholder 4"/>
          <p:cNvSpPr>
            <a:spLocks noGrp="1"/>
          </p:cNvSpPr>
          <p:nvPr>
            <p:ph type="ftr" sz="quarter" idx="3"/>
          </p:nvPr>
        </p:nvSpPr>
        <p:spPr>
          <a:xfrm>
            <a:off x="1493946" y="4716461"/>
            <a:ext cx="2637279" cy="185737"/>
          </a:xfrm>
          <a:prstGeom prst="rect">
            <a:avLst/>
          </a:prstGeom>
        </p:spPr>
        <p:txBody>
          <a:bodyPr vert="horz" lIns="91440" tIns="45720" rIns="91440" bIns="45720" rtlCol="0" anchor="ctr"/>
          <a:lstStyle>
            <a:lvl1pPr algn="l">
              <a:defRPr sz="1000">
                <a:solidFill>
                  <a:schemeClr val="accent6">
                    <a:lumMod val="40000"/>
                    <a:lumOff val="60000"/>
                  </a:schemeClr>
                </a:solidFill>
              </a:defRPr>
            </a:lvl1pPr>
          </a:lstStyle>
          <a:p>
            <a:r>
              <a:rPr lang="en-US" dirty="0"/>
              <a:t>Department Name</a:t>
            </a:r>
          </a:p>
        </p:txBody>
      </p:sp>
    </p:spTree>
    <p:extLst>
      <p:ext uri="{BB962C8B-B14F-4D97-AF65-F5344CB8AC3E}">
        <p14:creationId xmlns:p14="http://schemas.microsoft.com/office/powerpoint/2010/main" val="1626159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2"/>
          </p:nvPr>
        </p:nvSpPr>
        <p:spPr>
          <a:xfrm>
            <a:off x="286009" y="4716461"/>
            <a:ext cx="1134200" cy="185737"/>
          </a:xfrm>
          <a:prstGeom prst="rect">
            <a:avLst/>
          </a:prstGeom>
        </p:spPr>
        <p:txBody>
          <a:bodyPr vert="horz" lIns="91440" tIns="45720" rIns="91440" bIns="45720" rtlCol="0" anchor="ctr"/>
          <a:lstStyle>
            <a:lvl1pPr algn="l">
              <a:defRPr sz="900">
                <a:solidFill>
                  <a:schemeClr val="accent6">
                    <a:lumMod val="40000"/>
                    <a:lumOff val="60000"/>
                  </a:schemeClr>
                </a:solidFill>
              </a:defRPr>
            </a:lvl1pPr>
          </a:lstStyle>
          <a:p>
            <a:fld id="{8F4CB5B0-FF3E-D24A-A669-35B73466662D}" type="datetime1">
              <a:rPr lang="en-US" smtClean="0"/>
              <a:t>12/6/22</a:t>
            </a:fld>
            <a:endParaRPr lang="en-US" dirty="0"/>
          </a:p>
        </p:txBody>
      </p:sp>
      <p:sp>
        <p:nvSpPr>
          <p:cNvPr id="9" name="Slide Number Placeholder 14"/>
          <p:cNvSpPr>
            <a:spLocks noGrp="1"/>
          </p:cNvSpPr>
          <p:nvPr>
            <p:ph type="sldNum" sz="quarter" idx="4"/>
          </p:nvPr>
        </p:nvSpPr>
        <p:spPr>
          <a:xfrm>
            <a:off x="8206071" y="4716461"/>
            <a:ext cx="663388" cy="185737"/>
          </a:xfrm>
          <a:prstGeom prst="rect">
            <a:avLst/>
          </a:prstGeom>
        </p:spPr>
        <p:txBody>
          <a:bodyPr vert="horz" lIns="91440" tIns="45720" rIns="91440" bIns="45720" rtlCol="0" anchor="ctr"/>
          <a:lstStyle>
            <a:lvl1pPr algn="r">
              <a:defRPr sz="1000">
                <a:solidFill>
                  <a:schemeClr val="accent6">
                    <a:lumMod val="40000"/>
                    <a:lumOff val="60000"/>
                  </a:schemeClr>
                </a:solidFill>
              </a:defRPr>
            </a:lvl1pPr>
          </a:lstStyle>
          <a:p>
            <a:fld id="{32B81D59-ABD3-5F4F-BB3C-F8DB736FF6B4}" type="slidenum">
              <a:rPr lang="en-US" smtClean="0"/>
              <a:pPr/>
              <a:t>‹#›</a:t>
            </a:fld>
            <a:endParaRPr lang="en-US" dirty="0"/>
          </a:p>
        </p:txBody>
      </p:sp>
      <p:sp>
        <p:nvSpPr>
          <p:cNvPr id="10" name="Footer Placeholder 4"/>
          <p:cNvSpPr>
            <a:spLocks noGrp="1"/>
          </p:cNvSpPr>
          <p:nvPr>
            <p:ph type="ftr" sz="quarter" idx="3"/>
          </p:nvPr>
        </p:nvSpPr>
        <p:spPr>
          <a:xfrm>
            <a:off x="1493946" y="4716461"/>
            <a:ext cx="2637279" cy="185737"/>
          </a:xfrm>
          <a:prstGeom prst="rect">
            <a:avLst/>
          </a:prstGeom>
        </p:spPr>
        <p:txBody>
          <a:bodyPr vert="horz" lIns="91440" tIns="45720" rIns="91440" bIns="45720" rtlCol="0" anchor="ctr"/>
          <a:lstStyle>
            <a:lvl1pPr algn="l">
              <a:defRPr sz="1000">
                <a:solidFill>
                  <a:schemeClr val="accent6">
                    <a:lumMod val="40000"/>
                    <a:lumOff val="60000"/>
                  </a:schemeClr>
                </a:solidFill>
              </a:defRPr>
            </a:lvl1pPr>
          </a:lstStyle>
          <a:p>
            <a:r>
              <a:rPr lang="en-US" dirty="0"/>
              <a:t>Department Name</a:t>
            </a:r>
          </a:p>
        </p:txBody>
      </p:sp>
    </p:spTree>
    <p:extLst>
      <p:ext uri="{BB962C8B-B14F-4D97-AF65-F5344CB8AC3E}">
        <p14:creationId xmlns:p14="http://schemas.microsoft.com/office/powerpoint/2010/main" val="3166058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Date Placeholder 3"/>
          <p:cNvSpPr>
            <a:spLocks noGrp="1"/>
          </p:cNvSpPr>
          <p:nvPr>
            <p:ph type="dt" sz="half" idx="10"/>
          </p:nvPr>
        </p:nvSpPr>
        <p:spPr>
          <a:xfrm>
            <a:off x="286009" y="4716461"/>
            <a:ext cx="1134200" cy="185737"/>
          </a:xfrm>
          <a:prstGeom prst="rect">
            <a:avLst/>
          </a:prstGeom>
        </p:spPr>
        <p:txBody>
          <a:bodyPr vert="horz" lIns="91440" tIns="45720" rIns="91440" bIns="45720" rtlCol="0" anchor="ctr"/>
          <a:lstStyle>
            <a:lvl1pPr algn="l">
              <a:defRPr sz="900">
                <a:solidFill>
                  <a:schemeClr val="accent6">
                    <a:lumMod val="40000"/>
                    <a:lumOff val="60000"/>
                  </a:schemeClr>
                </a:solidFill>
              </a:defRPr>
            </a:lvl1pPr>
          </a:lstStyle>
          <a:p>
            <a:fld id="{43DE8598-6C8E-AA4C-93F3-E0CED14E1548}" type="datetime1">
              <a:rPr lang="en-US" smtClean="0"/>
              <a:t>12/6/22</a:t>
            </a:fld>
            <a:endParaRPr lang="en-US" dirty="0"/>
          </a:p>
        </p:txBody>
      </p:sp>
      <p:sp>
        <p:nvSpPr>
          <p:cNvPr id="10" name="Content Placeholder 2"/>
          <p:cNvSpPr>
            <a:spLocks noGrp="1"/>
          </p:cNvSpPr>
          <p:nvPr>
            <p:ph idx="1"/>
          </p:nvPr>
        </p:nvSpPr>
        <p:spPr>
          <a:xfrm>
            <a:off x="274638" y="1296989"/>
            <a:ext cx="4152220" cy="30572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1"/>
          </p:nvPr>
        </p:nvSpPr>
        <p:spPr>
          <a:xfrm>
            <a:off x="4708751" y="1296989"/>
            <a:ext cx="4152220" cy="30572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14"/>
          <p:cNvSpPr>
            <a:spLocks noGrp="1"/>
          </p:cNvSpPr>
          <p:nvPr>
            <p:ph type="sldNum" sz="quarter" idx="4"/>
          </p:nvPr>
        </p:nvSpPr>
        <p:spPr>
          <a:xfrm>
            <a:off x="8206071" y="4716461"/>
            <a:ext cx="663388" cy="185737"/>
          </a:xfrm>
          <a:prstGeom prst="rect">
            <a:avLst/>
          </a:prstGeom>
        </p:spPr>
        <p:txBody>
          <a:bodyPr vert="horz" lIns="91440" tIns="45720" rIns="91440" bIns="45720" rtlCol="0" anchor="ctr"/>
          <a:lstStyle>
            <a:lvl1pPr algn="r">
              <a:defRPr sz="1000">
                <a:solidFill>
                  <a:schemeClr val="accent6">
                    <a:lumMod val="40000"/>
                    <a:lumOff val="60000"/>
                  </a:schemeClr>
                </a:solidFill>
              </a:defRPr>
            </a:lvl1pPr>
          </a:lstStyle>
          <a:p>
            <a:fld id="{32B81D59-ABD3-5F4F-BB3C-F8DB736FF6B4}" type="slidenum">
              <a:rPr lang="en-US" smtClean="0"/>
              <a:pPr/>
              <a:t>‹#›</a:t>
            </a:fld>
            <a:endParaRPr lang="en-US" dirty="0"/>
          </a:p>
        </p:txBody>
      </p:sp>
      <p:sp>
        <p:nvSpPr>
          <p:cNvPr id="13" name="Footer Placeholder 4"/>
          <p:cNvSpPr>
            <a:spLocks noGrp="1"/>
          </p:cNvSpPr>
          <p:nvPr>
            <p:ph type="ftr" sz="quarter" idx="3"/>
          </p:nvPr>
        </p:nvSpPr>
        <p:spPr>
          <a:xfrm>
            <a:off x="1493946" y="4716461"/>
            <a:ext cx="2637279" cy="185737"/>
          </a:xfrm>
          <a:prstGeom prst="rect">
            <a:avLst/>
          </a:prstGeom>
        </p:spPr>
        <p:txBody>
          <a:bodyPr vert="horz" lIns="91440" tIns="45720" rIns="91440" bIns="45720" rtlCol="0" anchor="ctr"/>
          <a:lstStyle>
            <a:lvl1pPr algn="l">
              <a:defRPr sz="1000">
                <a:solidFill>
                  <a:schemeClr val="accent6">
                    <a:lumMod val="40000"/>
                    <a:lumOff val="60000"/>
                  </a:schemeClr>
                </a:solidFill>
              </a:defRPr>
            </a:lvl1pPr>
          </a:lstStyle>
          <a:p>
            <a:r>
              <a:rPr lang="en-US" dirty="0"/>
              <a:t>Department Name</a:t>
            </a:r>
          </a:p>
        </p:txBody>
      </p:sp>
    </p:spTree>
    <p:extLst>
      <p:ext uri="{BB962C8B-B14F-4D97-AF65-F5344CB8AC3E}">
        <p14:creationId xmlns:p14="http://schemas.microsoft.com/office/powerpoint/2010/main" val="2534585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DA99177-4A81-1F44-BFB3-CD2A85B47434}" type="datetime1">
              <a:rPr lang="en-US" smtClean="0"/>
              <a:t>12/6/22</a:t>
            </a:fld>
            <a:endParaRPr lang="en-US" dirty="0"/>
          </a:p>
        </p:txBody>
      </p:sp>
      <p:sp>
        <p:nvSpPr>
          <p:cNvPr id="5" name="Slide Number Placeholder 14"/>
          <p:cNvSpPr>
            <a:spLocks noGrp="1"/>
          </p:cNvSpPr>
          <p:nvPr>
            <p:ph type="sldNum" sz="quarter" idx="4"/>
          </p:nvPr>
        </p:nvSpPr>
        <p:spPr>
          <a:xfrm>
            <a:off x="8206071" y="4716461"/>
            <a:ext cx="663388" cy="185737"/>
          </a:xfrm>
          <a:prstGeom prst="rect">
            <a:avLst/>
          </a:prstGeom>
        </p:spPr>
        <p:txBody>
          <a:bodyPr vert="horz" lIns="91440" tIns="45720" rIns="91440" bIns="45720" rtlCol="0" anchor="ctr"/>
          <a:lstStyle>
            <a:lvl1pPr algn="r">
              <a:defRPr sz="1000">
                <a:solidFill>
                  <a:schemeClr val="accent6">
                    <a:lumMod val="40000"/>
                    <a:lumOff val="60000"/>
                  </a:schemeClr>
                </a:solidFill>
              </a:defRPr>
            </a:lvl1pPr>
          </a:lstStyle>
          <a:p>
            <a:fld id="{32B81D59-ABD3-5F4F-BB3C-F8DB736FF6B4}" type="slidenum">
              <a:rPr lang="en-US" smtClean="0"/>
              <a:pPr/>
              <a:t>‹#›</a:t>
            </a:fld>
            <a:endParaRPr lang="en-US" dirty="0"/>
          </a:p>
        </p:txBody>
      </p:sp>
      <p:sp>
        <p:nvSpPr>
          <p:cNvPr id="6" name="Footer Placeholder 4"/>
          <p:cNvSpPr>
            <a:spLocks noGrp="1"/>
          </p:cNvSpPr>
          <p:nvPr>
            <p:ph type="ftr" sz="quarter" idx="3"/>
          </p:nvPr>
        </p:nvSpPr>
        <p:spPr>
          <a:xfrm>
            <a:off x="1493946" y="4716461"/>
            <a:ext cx="2637279" cy="185737"/>
          </a:xfrm>
          <a:prstGeom prst="rect">
            <a:avLst/>
          </a:prstGeom>
        </p:spPr>
        <p:txBody>
          <a:bodyPr vert="horz" lIns="91440" tIns="45720" rIns="91440" bIns="45720" rtlCol="0" anchor="ctr"/>
          <a:lstStyle>
            <a:lvl1pPr algn="l">
              <a:defRPr sz="1000">
                <a:solidFill>
                  <a:schemeClr val="accent6">
                    <a:lumMod val="40000"/>
                    <a:lumOff val="60000"/>
                  </a:schemeClr>
                </a:solidFill>
              </a:defRPr>
            </a:lvl1pPr>
          </a:lstStyle>
          <a:p>
            <a:r>
              <a:rPr lang="en-US" dirty="0"/>
              <a:t>Department Name</a:t>
            </a:r>
          </a:p>
        </p:txBody>
      </p:sp>
    </p:spTree>
    <p:extLst>
      <p:ext uri="{BB962C8B-B14F-4D97-AF65-F5344CB8AC3E}">
        <p14:creationId xmlns:p14="http://schemas.microsoft.com/office/powerpoint/2010/main" val="2518254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sic Text &amp;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19B0BD-1D52-754F-87F4-A3AE6FC2028D}" type="datetime1">
              <a:rPr lang="en-US" smtClean="0"/>
              <a:t>12/6/22</a:t>
            </a:fld>
            <a:endParaRPr lang="en-US" dirty="0"/>
          </a:p>
        </p:txBody>
      </p:sp>
      <p:sp>
        <p:nvSpPr>
          <p:cNvPr id="6" name="Text Placeholder 5"/>
          <p:cNvSpPr>
            <a:spLocks noGrp="1"/>
          </p:cNvSpPr>
          <p:nvPr>
            <p:ph type="body" sz="quarter" idx="12" hasCustomPrompt="1"/>
          </p:nvPr>
        </p:nvSpPr>
        <p:spPr>
          <a:xfrm>
            <a:off x="277813" y="1296534"/>
            <a:ext cx="5349875" cy="3021466"/>
          </a:xfrm>
        </p:spPr>
        <p:txBody>
          <a:bodyPr/>
          <a:lstStyle>
            <a:lvl1pPr marL="0" indent="0">
              <a:buNone/>
              <a:defRPr/>
            </a:lvl1pPr>
          </a:lstStyle>
          <a:p>
            <a:pPr lvl="0"/>
            <a:r>
              <a:rPr lang="en-US" dirty="0"/>
              <a:t>Click to add text</a:t>
            </a:r>
          </a:p>
        </p:txBody>
      </p:sp>
      <p:sp>
        <p:nvSpPr>
          <p:cNvPr id="7" name="Picture Placeholder 7"/>
          <p:cNvSpPr>
            <a:spLocks noGrp="1"/>
          </p:cNvSpPr>
          <p:nvPr>
            <p:ph type="pic" sz="quarter" idx="13"/>
          </p:nvPr>
        </p:nvSpPr>
        <p:spPr>
          <a:xfrm>
            <a:off x="5894388" y="0"/>
            <a:ext cx="3249611" cy="5143500"/>
          </a:xfrm>
        </p:spPr>
        <p:txBody>
          <a:bodyPr/>
          <a:lstStyle/>
          <a:p>
            <a:endParaRPr lang="en-US" dirty="0"/>
          </a:p>
        </p:txBody>
      </p:sp>
      <p:sp>
        <p:nvSpPr>
          <p:cNvPr id="8" name="Footer Placeholder 4"/>
          <p:cNvSpPr>
            <a:spLocks noGrp="1"/>
          </p:cNvSpPr>
          <p:nvPr>
            <p:ph type="ftr" sz="quarter" idx="3"/>
          </p:nvPr>
        </p:nvSpPr>
        <p:spPr>
          <a:xfrm>
            <a:off x="1493946" y="4716461"/>
            <a:ext cx="4133742" cy="185737"/>
          </a:xfrm>
          <a:prstGeom prst="rect">
            <a:avLst/>
          </a:prstGeom>
        </p:spPr>
        <p:txBody>
          <a:bodyPr vert="horz" lIns="91440" tIns="45720" rIns="91440" bIns="45720" rtlCol="0" anchor="ctr"/>
          <a:lstStyle>
            <a:lvl1pPr algn="l">
              <a:defRPr sz="1000">
                <a:solidFill>
                  <a:schemeClr val="accent6">
                    <a:lumMod val="40000"/>
                    <a:lumOff val="60000"/>
                  </a:schemeClr>
                </a:solidFill>
              </a:defRPr>
            </a:lvl1pPr>
          </a:lstStyle>
          <a:p>
            <a:r>
              <a:rPr lang="en-US" dirty="0"/>
              <a:t>Department Name</a:t>
            </a:r>
          </a:p>
        </p:txBody>
      </p:sp>
    </p:spTree>
    <p:extLst>
      <p:ext uri="{BB962C8B-B14F-4D97-AF65-F5344CB8AC3E}">
        <p14:creationId xmlns:p14="http://schemas.microsoft.com/office/powerpoint/2010/main" val="42031152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theme" Target="../theme/theme3.xml"/><Relationship Id="rId4"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5.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6.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Background.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 Placeholder 2"/>
          <p:cNvSpPr>
            <a:spLocks noGrp="1"/>
          </p:cNvSpPr>
          <p:nvPr>
            <p:ph type="body" idx="1"/>
          </p:nvPr>
        </p:nvSpPr>
        <p:spPr>
          <a:xfrm>
            <a:off x="423332" y="3057977"/>
            <a:ext cx="4442356" cy="355598"/>
          </a:xfrm>
          <a:prstGeom prst="rect">
            <a:avLst/>
          </a:prstGeom>
        </p:spPr>
        <p:txBody>
          <a:bodyPr vert="horz" lIns="91440" tIns="45720" rIns="91440" bIns="45720" rtlCol="0">
            <a:normAutofit/>
          </a:bodyPr>
          <a:lstStyle/>
          <a:p>
            <a:pPr lvl="0"/>
            <a:r>
              <a:rPr lang="en-US" dirty="0"/>
              <a:t>Click to edit Master text style</a:t>
            </a:r>
          </a:p>
        </p:txBody>
      </p:sp>
      <p:pic>
        <p:nvPicPr>
          <p:cNvPr id="9" name="Picture 8" descr="UNC_logo_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6469" y="4054929"/>
            <a:ext cx="2060472" cy="566589"/>
          </a:xfrm>
          <a:prstGeom prst="rect">
            <a:avLst/>
          </a:prstGeom>
        </p:spPr>
      </p:pic>
      <p:sp>
        <p:nvSpPr>
          <p:cNvPr id="4" name="Title Placeholder 3"/>
          <p:cNvSpPr>
            <a:spLocks noGrp="1"/>
          </p:cNvSpPr>
          <p:nvPr>
            <p:ph type="title"/>
          </p:nvPr>
        </p:nvSpPr>
        <p:spPr>
          <a:xfrm>
            <a:off x="423332" y="419100"/>
            <a:ext cx="5204356" cy="2492829"/>
          </a:xfrm>
          <a:prstGeom prst="rect">
            <a:avLst/>
          </a:prstGeom>
        </p:spPr>
        <p:txBody>
          <a:bodyPr vert="horz" lIns="91440" tIns="45720" rIns="91440" bIns="45720" rtlCol="0" anchor="t" anchorCtr="0">
            <a:normAutofit/>
          </a:bodyPr>
          <a:lstStyle/>
          <a:p>
            <a:r>
              <a:rPr lang="en-US" dirty="0"/>
              <a:t>Click to edit Master title style</a:t>
            </a:r>
          </a:p>
        </p:txBody>
      </p:sp>
      <p:sp>
        <p:nvSpPr>
          <p:cNvPr id="11" name="Rectangle 10"/>
          <p:cNvSpPr/>
          <p:nvPr userDrawn="1"/>
        </p:nvSpPr>
        <p:spPr>
          <a:xfrm>
            <a:off x="279400" y="277813"/>
            <a:ext cx="8585200" cy="4590520"/>
          </a:xfrm>
          <a:prstGeom prst="rect">
            <a:avLst/>
          </a:prstGeom>
          <a:noFill/>
          <a:ln w="25400">
            <a:solidFill>
              <a:schemeClr val="tx1"/>
            </a:solidFill>
          </a:ln>
          <a:effectLst/>
        </p:spPr>
        <p:style>
          <a:lnRef idx="1">
            <a:schemeClr val="accent3"/>
          </a:lnRef>
          <a:fillRef idx="3">
            <a:schemeClr val="accent3"/>
          </a:fillRef>
          <a:effectRef idx="2">
            <a:schemeClr val="accent3"/>
          </a:effectRef>
          <a:fontRef idx="minor">
            <a:schemeClr val="lt1"/>
          </a:fontRef>
        </p:style>
        <p:txBody>
          <a:bodyPr/>
          <a:lstStyle/>
          <a:p>
            <a:endParaRPr lang="en-US" dirty="0">
              <a:solidFill>
                <a:schemeClr val="tx1"/>
              </a:solidFill>
            </a:endParaRPr>
          </a:p>
        </p:txBody>
      </p:sp>
    </p:spTree>
    <p:extLst>
      <p:ext uri="{BB962C8B-B14F-4D97-AF65-F5344CB8AC3E}">
        <p14:creationId xmlns:p14="http://schemas.microsoft.com/office/powerpoint/2010/main" val="796957546"/>
      </p:ext>
    </p:extLst>
  </p:cSld>
  <p:clrMap bg1="lt1" tx1="dk1" bg2="lt2" tx2="dk2" accent1="accent1" accent2="accent2" accent3="accent3" accent4="accent4" accent5="accent5" accent6="accent6" hlink="hlink" folHlink="folHlink"/>
  <p:sldLayoutIdLst>
    <p:sldLayoutId id="2147493463" r:id="rId1"/>
  </p:sldLayoutIdLst>
  <p:hf hdr="0"/>
  <p:txStyles>
    <p:titleStyle>
      <a:lvl1pPr algn="l" defTabSz="457200" rtl="0" eaLnBrk="1" latinLnBrk="0" hangingPunct="1">
        <a:spcBef>
          <a:spcPct val="0"/>
        </a:spcBef>
        <a:buNone/>
        <a:defRPr sz="4000" kern="1200">
          <a:solidFill>
            <a:schemeClr val="bg1"/>
          </a:solidFill>
          <a:latin typeface="+mj-lt"/>
          <a:ea typeface="+mj-ea"/>
          <a:cs typeface="+mj-cs"/>
        </a:defRPr>
      </a:lvl1pPr>
    </p:titleStyle>
    <p:bodyStyle>
      <a:lvl1pPr marL="0" indent="0" algn="l" defTabSz="457200" rtl="0" eaLnBrk="1" latinLnBrk="0" hangingPunct="1">
        <a:spcBef>
          <a:spcPct val="20000"/>
        </a:spcBef>
        <a:buFont typeface="Arial"/>
        <a:buNone/>
        <a:defRPr sz="1600" kern="1200">
          <a:solidFill>
            <a:schemeClr val="accent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2576513"/>
            <a:ext cx="7772400" cy="129698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1"/>
          <p:cNvSpPr>
            <a:spLocks noGrp="1"/>
          </p:cNvSpPr>
          <p:nvPr>
            <p:ph type="title"/>
          </p:nvPr>
        </p:nvSpPr>
        <p:spPr>
          <a:xfrm>
            <a:off x="685800" y="1301171"/>
            <a:ext cx="7772400" cy="1275342"/>
          </a:xfrm>
          <a:prstGeom prst="rect">
            <a:avLst/>
          </a:prstGeom>
        </p:spPr>
        <p:txBody>
          <a:bodyPr vert="horz" lIns="91440" tIns="45720" rIns="91440" bIns="45720" rtlCol="0" anchor="b" anchorCtr="0">
            <a:normAutofit/>
          </a:bodyPr>
          <a:lstStyle/>
          <a:p>
            <a:r>
              <a:rPr lang="en-US" dirty="0"/>
              <a:t>Click to edit Master title style</a:t>
            </a:r>
          </a:p>
        </p:txBody>
      </p:sp>
    </p:spTree>
    <p:extLst>
      <p:ext uri="{BB962C8B-B14F-4D97-AF65-F5344CB8AC3E}">
        <p14:creationId xmlns:p14="http://schemas.microsoft.com/office/powerpoint/2010/main" val="1308843663"/>
      </p:ext>
    </p:extLst>
  </p:cSld>
  <p:clrMap bg1="lt1" tx1="dk1" bg2="lt2" tx2="dk2" accent1="accent1" accent2="accent2" accent3="accent3" accent4="accent4" accent5="accent5" accent6="accent6" hlink="hlink" folHlink="folHlink"/>
  <p:sldLayoutIdLst>
    <p:sldLayoutId id="2147493481" r:id="rId1"/>
    <p:sldLayoutId id="2147493499" r:id="rId2"/>
    <p:sldLayoutId id="2147493500" r:id="rId3"/>
  </p:sldLayoutIdLst>
  <p:hf hdr="0"/>
  <p:txStyles>
    <p:titleStyle>
      <a:lvl1pPr algn="ctr" defTabSz="457200" rtl="0" eaLnBrk="1" latinLnBrk="0" hangingPunct="1">
        <a:spcBef>
          <a:spcPct val="0"/>
        </a:spcBef>
        <a:buNone/>
        <a:defRPr sz="3000" kern="1200">
          <a:solidFill>
            <a:srgbClr val="FFFFFF"/>
          </a:solidFill>
          <a:latin typeface="+mj-lt"/>
          <a:ea typeface="+mj-ea"/>
          <a:cs typeface="+mj-cs"/>
        </a:defRPr>
      </a:lvl1pPr>
    </p:titleStyle>
    <p:bodyStyle>
      <a:lvl1pPr marL="0" indent="0" algn="ctr" defTabSz="457200" rtl="0" eaLnBrk="1" latinLnBrk="0" hangingPunct="1">
        <a:spcBef>
          <a:spcPct val="20000"/>
        </a:spcBef>
        <a:buFont typeface="Arial"/>
        <a:buNone/>
        <a:defRPr sz="3200" kern="1200">
          <a:solidFill>
            <a:srgbClr val="FFFFFF"/>
          </a:solidFill>
          <a:latin typeface="+mn-lt"/>
          <a:ea typeface="+mn-ea"/>
          <a:cs typeface="+mn-cs"/>
        </a:defRPr>
      </a:lvl1pPr>
      <a:lvl2pPr marL="457200" indent="0" algn="ctr" defTabSz="457200" rtl="0" eaLnBrk="1" latinLnBrk="0" hangingPunct="1">
        <a:spcBef>
          <a:spcPct val="20000"/>
        </a:spcBef>
        <a:buFont typeface="Arial"/>
        <a:buNone/>
        <a:defRPr sz="2800" kern="1200">
          <a:solidFill>
            <a:srgbClr val="FFFFFF"/>
          </a:solidFill>
          <a:latin typeface="+mn-lt"/>
          <a:ea typeface="+mn-ea"/>
          <a:cs typeface="+mn-cs"/>
        </a:defRPr>
      </a:lvl2pPr>
      <a:lvl3pPr marL="914400" indent="0" algn="ctr" defTabSz="457200" rtl="0" eaLnBrk="1" latinLnBrk="0" hangingPunct="1">
        <a:spcBef>
          <a:spcPct val="20000"/>
        </a:spcBef>
        <a:buFont typeface="Arial"/>
        <a:buNone/>
        <a:defRPr sz="2400" kern="1200">
          <a:solidFill>
            <a:srgbClr val="FFFFFF"/>
          </a:solidFill>
          <a:latin typeface="+mn-lt"/>
          <a:ea typeface="+mn-ea"/>
          <a:cs typeface="+mn-cs"/>
        </a:defRPr>
      </a:lvl3pPr>
      <a:lvl4pPr marL="1371600" indent="0" algn="ctr" defTabSz="457200" rtl="0" eaLnBrk="1" latinLnBrk="0" hangingPunct="1">
        <a:spcBef>
          <a:spcPct val="20000"/>
        </a:spcBef>
        <a:buFont typeface="Arial"/>
        <a:buNone/>
        <a:defRPr sz="2000" kern="1200">
          <a:solidFill>
            <a:srgbClr val="FFFFFF"/>
          </a:solidFill>
          <a:latin typeface="+mn-lt"/>
          <a:ea typeface="+mn-ea"/>
          <a:cs typeface="+mn-cs"/>
        </a:defRPr>
      </a:lvl4pPr>
      <a:lvl5pPr marL="1828800" indent="0" algn="ctr" defTabSz="457200" rtl="0" eaLnBrk="1" latinLnBrk="0" hangingPunct="1">
        <a:spcBef>
          <a:spcPct val="20000"/>
        </a:spcBef>
        <a:buFont typeface="Arial"/>
        <a:buNone/>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9144000" cy="1029099"/>
          </a:xfrm>
          <a:prstGeom prst="rect">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a:lstStyle/>
          <a:p>
            <a:endParaRPr lang="en-US" dirty="0">
              <a:solidFill>
                <a:schemeClr val="tx1"/>
              </a:solidFill>
            </a:endParaRPr>
          </a:p>
        </p:txBody>
      </p:sp>
      <p:sp>
        <p:nvSpPr>
          <p:cNvPr id="2" name="Title Placeholder 1"/>
          <p:cNvSpPr>
            <a:spLocks noGrp="1"/>
          </p:cNvSpPr>
          <p:nvPr>
            <p:ph type="title"/>
          </p:nvPr>
        </p:nvSpPr>
        <p:spPr>
          <a:xfrm>
            <a:off x="274638" y="1"/>
            <a:ext cx="6229576" cy="102552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74637" y="1296989"/>
            <a:ext cx="8606291" cy="305729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UNC_logo_white.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930578" y="266350"/>
            <a:ext cx="1805214" cy="496397"/>
          </a:xfrm>
          <a:prstGeom prst="rect">
            <a:avLst/>
          </a:prstGeom>
        </p:spPr>
      </p:pic>
      <p:sp>
        <p:nvSpPr>
          <p:cNvPr id="9" name="Date Placeholder 3"/>
          <p:cNvSpPr>
            <a:spLocks noGrp="1"/>
          </p:cNvSpPr>
          <p:nvPr>
            <p:ph type="dt" sz="half" idx="2"/>
          </p:nvPr>
        </p:nvSpPr>
        <p:spPr>
          <a:xfrm>
            <a:off x="286009" y="4716461"/>
            <a:ext cx="1134200" cy="185737"/>
          </a:xfrm>
          <a:prstGeom prst="rect">
            <a:avLst/>
          </a:prstGeom>
        </p:spPr>
        <p:txBody>
          <a:bodyPr vert="horz" lIns="91440" tIns="45720" rIns="91440" bIns="45720" rtlCol="0" anchor="ctr"/>
          <a:lstStyle>
            <a:lvl1pPr algn="l">
              <a:defRPr sz="900">
                <a:solidFill>
                  <a:schemeClr val="accent6">
                    <a:lumMod val="40000"/>
                    <a:lumOff val="60000"/>
                  </a:schemeClr>
                </a:solidFill>
              </a:defRPr>
            </a:lvl1pPr>
          </a:lstStyle>
          <a:p>
            <a:fld id="{49319968-16D9-4941-AE5B-C86986CE3048}" type="datetime1">
              <a:rPr lang="en-US" smtClean="0"/>
              <a:t>12/6/22</a:t>
            </a:fld>
            <a:endParaRPr lang="en-US" dirty="0"/>
          </a:p>
        </p:txBody>
      </p:sp>
      <p:sp>
        <p:nvSpPr>
          <p:cNvPr id="10" name="Footer Placeholder 4"/>
          <p:cNvSpPr>
            <a:spLocks noGrp="1"/>
          </p:cNvSpPr>
          <p:nvPr>
            <p:ph type="ftr" sz="quarter" idx="3"/>
          </p:nvPr>
        </p:nvSpPr>
        <p:spPr>
          <a:xfrm>
            <a:off x="1493946" y="4716461"/>
            <a:ext cx="2637279" cy="185737"/>
          </a:xfrm>
          <a:prstGeom prst="rect">
            <a:avLst/>
          </a:prstGeom>
        </p:spPr>
        <p:txBody>
          <a:bodyPr vert="horz" lIns="91440" tIns="45720" rIns="91440" bIns="45720" rtlCol="0" anchor="ctr"/>
          <a:lstStyle>
            <a:lvl1pPr algn="l">
              <a:defRPr sz="1000">
                <a:solidFill>
                  <a:schemeClr val="accent6">
                    <a:lumMod val="40000"/>
                    <a:lumOff val="60000"/>
                  </a:schemeClr>
                </a:solidFill>
              </a:defRPr>
            </a:lvl1pPr>
          </a:lstStyle>
          <a:p>
            <a:r>
              <a:rPr lang="en-US" dirty="0"/>
              <a:t>Department Name</a:t>
            </a:r>
          </a:p>
        </p:txBody>
      </p:sp>
      <p:cxnSp>
        <p:nvCxnSpPr>
          <p:cNvPr id="11" name="Straight Connector 10"/>
          <p:cNvCxnSpPr/>
          <p:nvPr userDrawn="1"/>
        </p:nvCxnSpPr>
        <p:spPr>
          <a:xfrm flipH="1">
            <a:off x="274541" y="4628491"/>
            <a:ext cx="8594918" cy="0"/>
          </a:xfrm>
          <a:prstGeom prst="line">
            <a:avLst/>
          </a:prstGeom>
          <a:ln w="12700" cmpd="sng">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5" name="Slide Number Placeholder 14"/>
          <p:cNvSpPr>
            <a:spLocks noGrp="1"/>
          </p:cNvSpPr>
          <p:nvPr>
            <p:ph type="sldNum" sz="quarter" idx="4"/>
          </p:nvPr>
        </p:nvSpPr>
        <p:spPr>
          <a:xfrm>
            <a:off x="8206071" y="4716461"/>
            <a:ext cx="663388" cy="185737"/>
          </a:xfrm>
          <a:prstGeom prst="rect">
            <a:avLst/>
          </a:prstGeom>
        </p:spPr>
        <p:txBody>
          <a:bodyPr vert="horz" lIns="91440" tIns="45720" rIns="91440" bIns="45720" rtlCol="0" anchor="ctr"/>
          <a:lstStyle>
            <a:lvl1pPr algn="r">
              <a:defRPr sz="1000">
                <a:solidFill>
                  <a:schemeClr val="accent6">
                    <a:lumMod val="40000"/>
                    <a:lumOff val="60000"/>
                  </a:schemeClr>
                </a:solidFill>
              </a:defRPr>
            </a:lvl1pPr>
          </a:lstStyle>
          <a:p>
            <a:fld id="{32B81D59-ABD3-5F4F-BB3C-F8DB736FF6B4}" type="slidenum">
              <a:rPr lang="en-US" smtClean="0"/>
              <a:pPr/>
              <a:t>‹#›</a:t>
            </a:fld>
            <a:endParaRPr lang="en-US" dirty="0"/>
          </a:p>
        </p:txBody>
      </p:sp>
    </p:spTree>
    <p:extLst>
      <p:ext uri="{BB962C8B-B14F-4D97-AF65-F5344CB8AC3E}">
        <p14:creationId xmlns:p14="http://schemas.microsoft.com/office/powerpoint/2010/main" val="2737963790"/>
      </p:ext>
    </p:extLst>
  </p:cSld>
  <p:clrMap bg1="lt1" tx1="dk1" bg2="lt2" tx2="dk2" accent1="accent1" accent2="accent2" accent3="accent3" accent4="accent4" accent5="accent5" accent6="accent6" hlink="hlink" folHlink="folHlink"/>
  <p:sldLayoutIdLst>
    <p:sldLayoutId id="2147493493" r:id="rId1"/>
    <p:sldLayoutId id="2147493494" r:id="rId2"/>
    <p:sldLayoutId id="2147493496" r:id="rId3"/>
    <p:sldLayoutId id="2147493497" r:id="rId4"/>
  </p:sldLayoutIdLst>
  <p:hf hdr="0"/>
  <p:txStyles>
    <p:titleStyle>
      <a:lvl1pPr algn="l" defTabSz="457200" rtl="0" eaLnBrk="1" latinLnBrk="0" hangingPunct="1">
        <a:spcBef>
          <a:spcPct val="0"/>
        </a:spcBef>
        <a:buNone/>
        <a:defRPr sz="20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9144000" cy="1029099"/>
          </a:xfrm>
          <a:prstGeom prst="rect">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a:lstStyle/>
          <a:p>
            <a:endParaRPr lang="en-US" dirty="0">
              <a:solidFill>
                <a:schemeClr val="tx1"/>
              </a:solidFill>
            </a:endParaRPr>
          </a:p>
        </p:txBody>
      </p:sp>
      <p:sp>
        <p:nvSpPr>
          <p:cNvPr id="2" name="Title Placeholder 1"/>
          <p:cNvSpPr>
            <a:spLocks noGrp="1"/>
          </p:cNvSpPr>
          <p:nvPr>
            <p:ph type="title"/>
          </p:nvPr>
        </p:nvSpPr>
        <p:spPr>
          <a:xfrm>
            <a:off x="277813" y="0"/>
            <a:ext cx="5349875" cy="1029097"/>
          </a:xfrm>
          <a:prstGeom prst="rect">
            <a:avLst/>
          </a:prstGeom>
        </p:spPr>
        <p:txBody>
          <a:bodyPr vert="horz" lIns="91440" tIns="45720" rIns="91440" bIns="45720" rtlCol="0" anchor="ctr">
            <a:normAutofit/>
          </a:bodyPr>
          <a:lstStyle/>
          <a:p>
            <a:r>
              <a:rPr lang="en-US" dirty="0"/>
              <a:t>Click to edit Master title style</a:t>
            </a:r>
          </a:p>
        </p:txBody>
      </p:sp>
      <p:sp>
        <p:nvSpPr>
          <p:cNvPr id="10" name="Text Placeholder 2"/>
          <p:cNvSpPr>
            <a:spLocks noGrp="1"/>
          </p:cNvSpPr>
          <p:nvPr>
            <p:ph type="body" idx="1"/>
          </p:nvPr>
        </p:nvSpPr>
        <p:spPr>
          <a:xfrm>
            <a:off x="286010" y="1287463"/>
            <a:ext cx="5341678" cy="313972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p:cNvSpPr>
            <a:spLocks noGrp="1"/>
          </p:cNvSpPr>
          <p:nvPr>
            <p:ph type="dt" sz="half" idx="2"/>
          </p:nvPr>
        </p:nvSpPr>
        <p:spPr>
          <a:xfrm>
            <a:off x="286009" y="4716461"/>
            <a:ext cx="1134200" cy="185737"/>
          </a:xfrm>
          <a:prstGeom prst="rect">
            <a:avLst/>
          </a:prstGeom>
        </p:spPr>
        <p:txBody>
          <a:bodyPr vert="horz" lIns="91440" tIns="45720" rIns="91440" bIns="45720" rtlCol="0" anchor="ctr"/>
          <a:lstStyle>
            <a:lvl1pPr algn="l">
              <a:defRPr sz="900">
                <a:solidFill>
                  <a:schemeClr val="accent6">
                    <a:lumMod val="40000"/>
                    <a:lumOff val="60000"/>
                  </a:schemeClr>
                </a:solidFill>
              </a:defRPr>
            </a:lvl1pPr>
          </a:lstStyle>
          <a:p>
            <a:fld id="{98A06F90-1B80-8F4E-87E6-FAA9B313CF76}" type="datetime1">
              <a:rPr lang="en-US" smtClean="0"/>
              <a:t>12/6/22</a:t>
            </a:fld>
            <a:endParaRPr lang="en-US" dirty="0"/>
          </a:p>
        </p:txBody>
      </p:sp>
      <p:cxnSp>
        <p:nvCxnSpPr>
          <p:cNvPr id="13" name="Straight Connector 12"/>
          <p:cNvCxnSpPr/>
          <p:nvPr userDrawn="1"/>
        </p:nvCxnSpPr>
        <p:spPr>
          <a:xfrm flipH="1">
            <a:off x="274542" y="4628491"/>
            <a:ext cx="5353146" cy="0"/>
          </a:xfrm>
          <a:prstGeom prst="line">
            <a:avLst/>
          </a:prstGeom>
          <a:ln w="12700" cmpd="sng">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6" name="Footer Placeholder 4"/>
          <p:cNvSpPr>
            <a:spLocks noGrp="1"/>
          </p:cNvSpPr>
          <p:nvPr>
            <p:ph type="ftr" sz="quarter" idx="3"/>
          </p:nvPr>
        </p:nvSpPr>
        <p:spPr>
          <a:xfrm>
            <a:off x="1493946" y="4716461"/>
            <a:ext cx="4133742" cy="185737"/>
          </a:xfrm>
          <a:prstGeom prst="rect">
            <a:avLst/>
          </a:prstGeom>
        </p:spPr>
        <p:txBody>
          <a:bodyPr vert="horz" lIns="91440" tIns="45720" rIns="91440" bIns="45720" rtlCol="0" anchor="ctr"/>
          <a:lstStyle>
            <a:lvl1pPr algn="l">
              <a:defRPr sz="1000">
                <a:solidFill>
                  <a:schemeClr val="accent6">
                    <a:lumMod val="40000"/>
                    <a:lumOff val="60000"/>
                  </a:schemeClr>
                </a:solidFill>
              </a:defRPr>
            </a:lvl1pPr>
          </a:lstStyle>
          <a:p>
            <a:r>
              <a:rPr lang="en-US" dirty="0"/>
              <a:t>Department Name</a:t>
            </a:r>
          </a:p>
        </p:txBody>
      </p:sp>
    </p:spTree>
    <p:extLst>
      <p:ext uri="{BB962C8B-B14F-4D97-AF65-F5344CB8AC3E}">
        <p14:creationId xmlns:p14="http://schemas.microsoft.com/office/powerpoint/2010/main" val="3251457921"/>
      </p:ext>
    </p:extLst>
  </p:cSld>
  <p:clrMap bg1="lt1" tx1="dk1" bg2="lt2" tx2="dk2" accent1="accent1" accent2="accent2" accent3="accent3" accent4="accent4" accent5="accent5" accent6="accent6" hlink="hlink" folHlink="folHlink"/>
  <p:sldLayoutIdLst>
    <p:sldLayoutId id="2147493498" r:id="rId1"/>
    <p:sldLayoutId id="2147493490" r:id="rId2"/>
    <p:sldLayoutId id="2147493491" r:id="rId3"/>
  </p:sldLayoutIdLst>
  <p:hf hdr="0"/>
  <p:txStyles>
    <p:titleStyle>
      <a:lvl1pPr algn="l" defTabSz="457200" rtl="0" eaLnBrk="1" latinLnBrk="0" hangingPunct="1">
        <a:spcBef>
          <a:spcPct val="0"/>
        </a:spcBef>
        <a:buNone/>
        <a:defRPr sz="20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44214331"/>
      </p:ext>
    </p:extLst>
  </p:cSld>
  <p:clrMap bg1="lt1" tx1="dk1" bg2="lt2" tx2="dk2" accent1="accent1" accent2="accent2" accent3="accent3" accent4="accent4" accent5="accent5" accent6="accent6" hlink="hlink" folHlink="folHlink"/>
  <p:sldLayoutIdLst>
    <p:sldLayoutId id="2147493465" r:id="rId1"/>
    <p:sldLayoutId id="2147493466" r:id="rId2"/>
    <p:sldLayoutId id="2147493479" r:id="rId3"/>
    <p:sldLayoutId id="2147493485" r:id="rId4"/>
    <p:sldLayoutId id="2147493486" r:id="rId5"/>
    <p:sldLayoutId id="2147493487" r:id="rId6"/>
    <p:sldLayoutId id="2147493476" r:id="rId7"/>
    <p:sldLayoutId id="2147493477" r:id="rId8"/>
    <p:sldLayoutId id="2147493478" r:id="rId9"/>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9144000" cy="5143501"/>
          </a:xfrm>
          <a:prstGeom prst="rect">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a:lstStyle/>
          <a:p>
            <a:endParaRPr lang="en-US" dirty="0">
              <a:solidFill>
                <a:schemeClr val="tx1"/>
              </a:solidFill>
            </a:endParaRPr>
          </a:p>
        </p:txBody>
      </p:sp>
      <p:sp>
        <p:nvSpPr>
          <p:cNvPr id="9" name="Rectangle 8"/>
          <p:cNvSpPr/>
          <p:nvPr userDrawn="1"/>
        </p:nvSpPr>
        <p:spPr>
          <a:xfrm>
            <a:off x="2936393" y="1909811"/>
            <a:ext cx="3271214" cy="1323879"/>
          </a:xfrm>
          <a:prstGeom prst="rect">
            <a:avLst/>
          </a:prstGeom>
          <a:noFill/>
          <a:ln w="25400">
            <a:solidFill>
              <a:srgbClr val="FFFFFF"/>
            </a:solidFill>
          </a:ln>
          <a:effectLst/>
        </p:spPr>
        <p:style>
          <a:lnRef idx="1">
            <a:schemeClr val="accent3"/>
          </a:lnRef>
          <a:fillRef idx="3">
            <a:schemeClr val="accent3"/>
          </a:fillRef>
          <a:effectRef idx="2">
            <a:schemeClr val="accent3"/>
          </a:effectRef>
          <a:fontRef idx="minor">
            <a:schemeClr val="lt1"/>
          </a:fontRef>
        </p:style>
        <p:txBody>
          <a:bodyPr/>
          <a:lstStyle/>
          <a:p>
            <a:endParaRPr lang="en-US" dirty="0">
              <a:solidFill>
                <a:schemeClr val="tx1"/>
              </a:solidFill>
            </a:endParaRPr>
          </a:p>
        </p:txBody>
      </p:sp>
      <p:pic>
        <p:nvPicPr>
          <p:cNvPr id="10" name="Picture 9" descr="UNC_logo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3308" y="2255883"/>
            <a:ext cx="2297384" cy="631734"/>
          </a:xfrm>
          <a:prstGeom prst="rect">
            <a:avLst/>
          </a:prstGeom>
        </p:spPr>
      </p:pic>
    </p:spTree>
    <p:extLst>
      <p:ext uri="{BB962C8B-B14F-4D97-AF65-F5344CB8AC3E}">
        <p14:creationId xmlns:p14="http://schemas.microsoft.com/office/powerpoint/2010/main" val="163207825"/>
      </p:ext>
    </p:extLst>
  </p:cSld>
  <p:clrMap bg1="lt1" tx1="dk1" bg2="lt2" tx2="dk2" accent1="accent1" accent2="accent2" accent3="accent3" accent4="accent4" accent5="accent5" accent6="accent6" hlink="hlink" folHlink="folHlink"/>
  <p:sldLayoutIdLst>
    <p:sldLayoutId id="2147493484" r:id="rId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14.jpe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customXml" Target="../ink/ink2.xml"/><Relationship Id="rId11" Type="http://schemas.openxmlformats.org/officeDocument/2006/relationships/image" Target="../media/image18.png"/><Relationship Id="rId5" Type="http://schemas.openxmlformats.org/officeDocument/2006/relationships/image" Target="../media/image15.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TechEx22</a:t>
            </a:r>
          </a:p>
        </p:txBody>
      </p:sp>
      <p:sp>
        <p:nvSpPr>
          <p:cNvPr id="3" name="Title 2"/>
          <p:cNvSpPr>
            <a:spLocks noGrp="1"/>
          </p:cNvSpPr>
          <p:nvPr>
            <p:ph type="title"/>
          </p:nvPr>
        </p:nvSpPr>
        <p:spPr/>
        <p:txBody>
          <a:bodyPr/>
          <a:lstStyle/>
          <a:p>
            <a:r>
              <a:rPr lang="en-US" dirty="0"/>
              <a:t>Automation</a:t>
            </a:r>
          </a:p>
        </p:txBody>
      </p:sp>
    </p:spTree>
    <p:extLst>
      <p:ext uri="{BB962C8B-B14F-4D97-AF65-F5344CB8AC3E}">
        <p14:creationId xmlns:p14="http://schemas.microsoft.com/office/powerpoint/2010/main" val="13300557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Feature Areas</a:t>
            </a:r>
          </a:p>
        </p:txBody>
      </p:sp>
      <p:graphicFrame>
        <p:nvGraphicFramePr>
          <p:cNvPr id="7" name="Content Placeholder 6">
            <a:extLst>
              <a:ext uri="{FF2B5EF4-FFF2-40B4-BE49-F238E27FC236}">
                <a16:creationId xmlns:a16="http://schemas.microsoft.com/office/drawing/2014/main" id="{B68A1F4C-BE00-7478-2320-30E203303088}"/>
              </a:ext>
            </a:extLst>
          </p:cNvPr>
          <p:cNvGraphicFramePr>
            <a:graphicFrameLocks noGrp="1"/>
          </p:cNvGraphicFramePr>
          <p:nvPr>
            <p:ph idx="1"/>
            <p:extLst>
              <p:ext uri="{D42A27DB-BD31-4B8C-83A1-F6EECF244321}">
                <p14:modId xmlns:p14="http://schemas.microsoft.com/office/powerpoint/2010/main" val="330253137"/>
              </p:ext>
            </p:extLst>
          </p:nvPr>
        </p:nvGraphicFramePr>
        <p:xfrm>
          <a:off x="274637" y="1296989"/>
          <a:ext cx="8606291" cy="30572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p:cNvSpPr>
            <a:spLocks noGrp="1"/>
          </p:cNvSpPr>
          <p:nvPr>
            <p:ph type="dt" sz="half" idx="2"/>
          </p:nvPr>
        </p:nvSpPr>
        <p:spPr/>
        <p:txBody>
          <a:bodyPr/>
          <a:lstStyle/>
          <a:p>
            <a:fld id="{8F4CB5B0-FF3E-D24A-A669-35B73466662D}" type="datetime1">
              <a:rPr lang="en-US" smtClean="0"/>
              <a:t>12/6/22</a:t>
            </a:fld>
            <a:endParaRPr lang="en-US" dirty="0"/>
          </a:p>
        </p:txBody>
      </p:sp>
      <p:sp>
        <p:nvSpPr>
          <p:cNvPr id="5" name="Slide Number Placeholder 4"/>
          <p:cNvSpPr>
            <a:spLocks noGrp="1"/>
          </p:cNvSpPr>
          <p:nvPr>
            <p:ph type="sldNum" sz="quarter" idx="4"/>
          </p:nvPr>
        </p:nvSpPr>
        <p:spPr/>
        <p:txBody>
          <a:bodyPr/>
          <a:lstStyle/>
          <a:p>
            <a:fld id="{32B81D59-ABD3-5F4F-BB3C-F8DB736FF6B4}" type="slidenum">
              <a:rPr lang="en-US" smtClean="0"/>
              <a:pPr/>
              <a:t>10</a:t>
            </a:fld>
            <a:endParaRPr lang="en-US" dirty="0"/>
          </a:p>
        </p:txBody>
      </p:sp>
      <p:sp>
        <p:nvSpPr>
          <p:cNvPr id="6" name="Footer Placeholder 5"/>
          <p:cNvSpPr>
            <a:spLocks noGrp="1"/>
          </p:cNvSpPr>
          <p:nvPr>
            <p:ph type="ftr" sz="quarter" idx="3"/>
          </p:nvPr>
        </p:nvSpPr>
        <p:spPr/>
        <p:txBody>
          <a:bodyPr/>
          <a:lstStyle/>
          <a:p>
            <a:r>
              <a:rPr lang="en-US" dirty="0"/>
              <a:t>ITS Networking</a:t>
            </a:r>
          </a:p>
        </p:txBody>
      </p:sp>
    </p:spTree>
    <p:extLst>
      <p:ext uri="{BB962C8B-B14F-4D97-AF65-F5344CB8AC3E}">
        <p14:creationId xmlns:p14="http://schemas.microsoft.com/office/powerpoint/2010/main" val="2862342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Demonstration</a:t>
            </a:r>
          </a:p>
        </p:txBody>
      </p:sp>
      <p:pic>
        <p:nvPicPr>
          <p:cNvPr id="8" name="Content Placeholder 7" descr="Graphical user interface, application&#10;&#10;Description automatically generated">
            <a:extLst>
              <a:ext uri="{FF2B5EF4-FFF2-40B4-BE49-F238E27FC236}">
                <a16:creationId xmlns:a16="http://schemas.microsoft.com/office/drawing/2014/main" id="{89191772-D763-62A1-F6B4-7D890A29B553}"/>
              </a:ext>
            </a:extLst>
          </p:cNvPr>
          <p:cNvPicPr>
            <a:picLocks noGrp="1" noChangeAspect="1"/>
          </p:cNvPicPr>
          <p:nvPr>
            <p:ph idx="1"/>
          </p:nvPr>
        </p:nvPicPr>
        <p:blipFill>
          <a:blip r:embed="rId3"/>
          <a:stretch>
            <a:fillRect/>
          </a:stretch>
        </p:blipFill>
        <p:spPr>
          <a:xfrm>
            <a:off x="1420210" y="1087913"/>
            <a:ext cx="6538617" cy="3474720"/>
          </a:xfrm>
        </p:spPr>
      </p:pic>
      <p:sp>
        <p:nvSpPr>
          <p:cNvPr id="4" name="Date Placeholder 3"/>
          <p:cNvSpPr>
            <a:spLocks noGrp="1"/>
          </p:cNvSpPr>
          <p:nvPr>
            <p:ph type="dt" sz="half" idx="2"/>
          </p:nvPr>
        </p:nvSpPr>
        <p:spPr/>
        <p:txBody>
          <a:bodyPr/>
          <a:lstStyle/>
          <a:p>
            <a:fld id="{8F4CB5B0-FF3E-D24A-A669-35B73466662D}" type="datetime1">
              <a:rPr lang="en-US" smtClean="0"/>
              <a:t>12/6/22</a:t>
            </a:fld>
            <a:endParaRPr lang="en-US" dirty="0"/>
          </a:p>
        </p:txBody>
      </p:sp>
      <p:sp>
        <p:nvSpPr>
          <p:cNvPr id="5" name="Slide Number Placeholder 4"/>
          <p:cNvSpPr>
            <a:spLocks noGrp="1"/>
          </p:cNvSpPr>
          <p:nvPr>
            <p:ph type="sldNum" sz="quarter" idx="4"/>
          </p:nvPr>
        </p:nvSpPr>
        <p:spPr/>
        <p:txBody>
          <a:bodyPr/>
          <a:lstStyle/>
          <a:p>
            <a:fld id="{32B81D59-ABD3-5F4F-BB3C-F8DB736FF6B4}" type="slidenum">
              <a:rPr lang="en-US" smtClean="0"/>
              <a:pPr/>
              <a:t>11</a:t>
            </a:fld>
            <a:endParaRPr lang="en-US" dirty="0"/>
          </a:p>
        </p:txBody>
      </p:sp>
      <p:sp>
        <p:nvSpPr>
          <p:cNvPr id="6" name="Footer Placeholder 5"/>
          <p:cNvSpPr>
            <a:spLocks noGrp="1"/>
          </p:cNvSpPr>
          <p:nvPr>
            <p:ph type="ftr" sz="quarter" idx="3"/>
          </p:nvPr>
        </p:nvSpPr>
        <p:spPr/>
        <p:txBody>
          <a:bodyPr/>
          <a:lstStyle/>
          <a:p>
            <a:r>
              <a:rPr lang="en-US" dirty="0"/>
              <a:t>ITS Networking</a:t>
            </a:r>
          </a:p>
        </p:txBody>
      </p:sp>
    </p:spTree>
    <p:extLst>
      <p:ext uri="{BB962C8B-B14F-4D97-AF65-F5344CB8AC3E}">
        <p14:creationId xmlns:p14="http://schemas.microsoft.com/office/powerpoint/2010/main" val="2653598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Demonstration</a:t>
            </a:r>
          </a:p>
        </p:txBody>
      </p:sp>
      <p:sp>
        <p:nvSpPr>
          <p:cNvPr id="4" name="Date Placeholder 3"/>
          <p:cNvSpPr>
            <a:spLocks noGrp="1"/>
          </p:cNvSpPr>
          <p:nvPr>
            <p:ph type="dt" sz="half" idx="2"/>
          </p:nvPr>
        </p:nvSpPr>
        <p:spPr/>
        <p:txBody>
          <a:bodyPr/>
          <a:lstStyle/>
          <a:p>
            <a:fld id="{8F4CB5B0-FF3E-D24A-A669-35B73466662D}" type="datetime1">
              <a:rPr lang="en-US" smtClean="0"/>
              <a:t>12/6/22</a:t>
            </a:fld>
            <a:endParaRPr lang="en-US" dirty="0"/>
          </a:p>
        </p:txBody>
      </p:sp>
      <p:sp>
        <p:nvSpPr>
          <p:cNvPr id="5" name="Slide Number Placeholder 4"/>
          <p:cNvSpPr>
            <a:spLocks noGrp="1"/>
          </p:cNvSpPr>
          <p:nvPr>
            <p:ph type="sldNum" sz="quarter" idx="4"/>
          </p:nvPr>
        </p:nvSpPr>
        <p:spPr/>
        <p:txBody>
          <a:bodyPr/>
          <a:lstStyle/>
          <a:p>
            <a:fld id="{32B81D59-ABD3-5F4F-BB3C-F8DB736FF6B4}" type="slidenum">
              <a:rPr lang="en-US" smtClean="0"/>
              <a:pPr/>
              <a:t>12</a:t>
            </a:fld>
            <a:endParaRPr lang="en-US" dirty="0"/>
          </a:p>
        </p:txBody>
      </p:sp>
      <p:sp>
        <p:nvSpPr>
          <p:cNvPr id="6" name="Footer Placeholder 5"/>
          <p:cNvSpPr>
            <a:spLocks noGrp="1"/>
          </p:cNvSpPr>
          <p:nvPr>
            <p:ph type="ftr" sz="quarter" idx="3"/>
          </p:nvPr>
        </p:nvSpPr>
        <p:spPr/>
        <p:txBody>
          <a:bodyPr/>
          <a:lstStyle/>
          <a:p>
            <a:r>
              <a:rPr lang="en-US" dirty="0"/>
              <a:t>ITS Networking</a:t>
            </a:r>
          </a:p>
        </p:txBody>
      </p:sp>
      <p:pic>
        <p:nvPicPr>
          <p:cNvPr id="14" name="Content Placeholder 13" descr="Graphical user interface, text&#10;&#10;Description automatically generated">
            <a:extLst>
              <a:ext uri="{FF2B5EF4-FFF2-40B4-BE49-F238E27FC236}">
                <a16:creationId xmlns:a16="http://schemas.microsoft.com/office/drawing/2014/main" id="{A54DED92-7A7B-F868-A7E5-878EC890D1FD}"/>
              </a:ext>
            </a:extLst>
          </p:cNvPr>
          <p:cNvPicPr>
            <a:picLocks noGrp="1" noChangeAspect="1"/>
          </p:cNvPicPr>
          <p:nvPr>
            <p:ph idx="1"/>
          </p:nvPr>
        </p:nvPicPr>
        <p:blipFill>
          <a:blip r:embed="rId3"/>
          <a:stretch>
            <a:fillRect/>
          </a:stretch>
        </p:blipFill>
        <p:spPr>
          <a:xfrm>
            <a:off x="1279505" y="1087913"/>
            <a:ext cx="6579213" cy="3474720"/>
          </a:xfrm>
        </p:spPr>
      </p:pic>
    </p:spTree>
    <p:extLst>
      <p:ext uri="{BB962C8B-B14F-4D97-AF65-F5344CB8AC3E}">
        <p14:creationId xmlns:p14="http://schemas.microsoft.com/office/powerpoint/2010/main" val="353237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3934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1096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2"/>
          </p:nvPr>
        </p:nvSpPr>
        <p:spPr/>
        <p:txBody>
          <a:bodyPr/>
          <a:lstStyle/>
          <a:p>
            <a:fld id="{8F4CB5B0-FF3E-D24A-A669-35B73466662D}" type="datetime1">
              <a:rPr lang="en-US" smtClean="0"/>
              <a:t>12/6/22</a:t>
            </a:fld>
            <a:endParaRPr lang="en-US" dirty="0"/>
          </a:p>
        </p:txBody>
      </p:sp>
      <p:sp>
        <p:nvSpPr>
          <p:cNvPr id="5" name="Slide Number Placeholder 4"/>
          <p:cNvSpPr>
            <a:spLocks noGrp="1"/>
          </p:cNvSpPr>
          <p:nvPr>
            <p:ph type="sldNum" sz="quarter" idx="4"/>
          </p:nvPr>
        </p:nvSpPr>
        <p:spPr/>
        <p:txBody>
          <a:bodyPr/>
          <a:lstStyle/>
          <a:p>
            <a:fld id="{32B81D59-ABD3-5F4F-BB3C-F8DB736FF6B4}" type="slidenum">
              <a:rPr lang="en-US" smtClean="0"/>
              <a:pPr/>
              <a:t>15</a:t>
            </a:fld>
            <a:endParaRPr lang="en-US" dirty="0"/>
          </a:p>
        </p:txBody>
      </p:sp>
      <p:sp>
        <p:nvSpPr>
          <p:cNvPr id="6" name="Footer Placeholder 5"/>
          <p:cNvSpPr>
            <a:spLocks noGrp="1"/>
          </p:cNvSpPr>
          <p:nvPr>
            <p:ph type="ftr" sz="quarter" idx="3"/>
          </p:nvPr>
        </p:nvSpPr>
        <p:spPr/>
        <p:txBody>
          <a:bodyPr/>
          <a:lstStyle/>
          <a:p>
            <a:r>
              <a:rPr lang="en-US" dirty="0"/>
              <a:t>Department Name</a:t>
            </a:r>
          </a:p>
        </p:txBody>
      </p:sp>
    </p:spTree>
    <p:extLst>
      <p:ext uri="{BB962C8B-B14F-4D97-AF65-F5344CB8AC3E}">
        <p14:creationId xmlns:p14="http://schemas.microsoft.com/office/powerpoint/2010/main" val="2789115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455348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Network Automation</a:t>
            </a:r>
          </a:p>
        </p:txBody>
      </p:sp>
      <p:sp>
        <p:nvSpPr>
          <p:cNvPr id="3" name="Subtitle 2"/>
          <p:cNvSpPr>
            <a:spLocks noGrp="1"/>
          </p:cNvSpPr>
          <p:nvPr>
            <p:ph type="subTitle" idx="1"/>
          </p:nvPr>
        </p:nvSpPr>
        <p:spPr/>
        <p:txBody>
          <a:bodyPr/>
          <a:lstStyle/>
          <a:p>
            <a:r>
              <a:rPr lang="en-US" dirty="0"/>
              <a:t>Are We There Yet?</a:t>
            </a:r>
          </a:p>
        </p:txBody>
      </p:sp>
    </p:spTree>
    <p:extLst>
      <p:ext uri="{BB962C8B-B14F-4D97-AF65-F5344CB8AC3E}">
        <p14:creationId xmlns:p14="http://schemas.microsoft.com/office/powerpoint/2010/main" val="2441337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Catalyst</a:t>
            </a:r>
          </a:p>
        </p:txBody>
      </p:sp>
      <p:pic>
        <p:nvPicPr>
          <p:cNvPr id="10" name="Content Placeholder 9" descr="Graphical user interface, text, application&#10;&#10;Description automatically generated">
            <a:extLst>
              <a:ext uri="{FF2B5EF4-FFF2-40B4-BE49-F238E27FC236}">
                <a16:creationId xmlns:a16="http://schemas.microsoft.com/office/drawing/2014/main" id="{A5AAEEA8-27F4-F935-C108-786459439B18}"/>
              </a:ext>
            </a:extLst>
          </p:cNvPr>
          <p:cNvPicPr>
            <a:picLocks noGrp="1" noChangeAspect="1"/>
          </p:cNvPicPr>
          <p:nvPr>
            <p:ph idx="1"/>
          </p:nvPr>
        </p:nvPicPr>
        <p:blipFill>
          <a:blip r:embed="rId3"/>
          <a:stretch>
            <a:fillRect/>
          </a:stretch>
        </p:blipFill>
        <p:spPr>
          <a:xfrm>
            <a:off x="1371600" y="1108729"/>
            <a:ext cx="6756399" cy="3474720"/>
          </a:xfrm>
        </p:spPr>
      </p:pic>
      <p:sp>
        <p:nvSpPr>
          <p:cNvPr id="4" name="Date Placeholder 3"/>
          <p:cNvSpPr>
            <a:spLocks noGrp="1"/>
          </p:cNvSpPr>
          <p:nvPr>
            <p:ph type="dt" sz="half" idx="2"/>
          </p:nvPr>
        </p:nvSpPr>
        <p:spPr/>
        <p:txBody>
          <a:bodyPr/>
          <a:lstStyle/>
          <a:p>
            <a:fld id="{8F4CB5B0-FF3E-D24A-A669-35B73466662D}" type="datetime1">
              <a:rPr lang="en-US" smtClean="0"/>
              <a:t>12/6/22</a:t>
            </a:fld>
            <a:endParaRPr lang="en-US" dirty="0"/>
          </a:p>
        </p:txBody>
      </p:sp>
      <p:sp>
        <p:nvSpPr>
          <p:cNvPr id="5" name="Slide Number Placeholder 4"/>
          <p:cNvSpPr>
            <a:spLocks noGrp="1"/>
          </p:cNvSpPr>
          <p:nvPr>
            <p:ph type="sldNum" sz="quarter" idx="4"/>
          </p:nvPr>
        </p:nvSpPr>
        <p:spPr/>
        <p:txBody>
          <a:bodyPr/>
          <a:lstStyle/>
          <a:p>
            <a:fld id="{32B81D59-ABD3-5F4F-BB3C-F8DB736FF6B4}" type="slidenum">
              <a:rPr lang="en-US" smtClean="0"/>
              <a:pPr/>
              <a:t>3</a:t>
            </a:fld>
            <a:endParaRPr lang="en-US" dirty="0"/>
          </a:p>
        </p:txBody>
      </p:sp>
      <p:sp>
        <p:nvSpPr>
          <p:cNvPr id="6" name="Footer Placeholder 5"/>
          <p:cNvSpPr>
            <a:spLocks noGrp="1"/>
          </p:cNvSpPr>
          <p:nvPr>
            <p:ph type="ftr" sz="quarter" idx="3"/>
          </p:nvPr>
        </p:nvSpPr>
        <p:spPr/>
        <p:txBody>
          <a:bodyPr/>
          <a:lstStyle/>
          <a:p>
            <a:r>
              <a:rPr lang="en-US" dirty="0"/>
              <a:t>ITS Networking</a:t>
            </a:r>
          </a:p>
        </p:txBody>
      </p:sp>
    </p:spTree>
    <p:extLst>
      <p:ext uri="{BB962C8B-B14F-4D97-AF65-F5344CB8AC3E}">
        <p14:creationId xmlns:p14="http://schemas.microsoft.com/office/powerpoint/2010/main" val="1337239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Goals</a:t>
            </a:r>
          </a:p>
        </p:txBody>
      </p:sp>
      <p:sp>
        <p:nvSpPr>
          <p:cNvPr id="3" name="Content Placeholder 2"/>
          <p:cNvSpPr>
            <a:spLocks noGrp="1"/>
          </p:cNvSpPr>
          <p:nvPr>
            <p:ph idx="1"/>
          </p:nvPr>
        </p:nvSpPr>
        <p:spPr/>
        <p:txBody>
          <a:bodyPr>
            <a:normAutofit fontScale="92500" lnSpcReduction="20000"/>
          </a:bodyPr>
          <a:lstStyle/>
          <a:p>
            <a:r>
              <a:rPr lang="en-US" dirty="0">
                <a:solidFill>
                  <a:schemeClr val="tx1"/>
                </a:solidFill>
              </a:rPr>
              <a:t>Maintain essential functionality</a:t>
            </a:r>
          </a:p>
          <a:p>
            <a:pPr lvl="1"/>
            <a:r>
              <a:rPr lang="en-US" dirty="0">
                <a:solidFill>
                  <a:schemeClr val="tx1"/>
                </a:solidFill>
              </a:rPr>
              <a:t>Who are the users?  What do they really need?</a:t>
            </a:r>
          </a:p>
          <a:p>
            <a:r>
              <a:rPr lang="en-US" dirty="0">
                <a:solidFill>
                  <a:schemeClr val="tx1"/>
                </a:solidFill>
              </a:rPr>
              <a:t>Use a team approach</a:t>
            </a:r>
          </a:p>
          <a:p>
            <a:pPr lvl="1"/>
            <a:r>
              <a:rPr lang="en-US" dirty="0">
                <a:solidFill>
                  <a:schemeClr val="tx1"/>
                </a:solidFill>
              </a:rPr>
              <a:t>Spread skills over multiple people, avoid skill silos</a:t>
            </a:r>
          </a:p>
          <a:p>
            <a:pPr lvl="1"/>
            <a:r>
              <a:rPr lang="en-US" dirty="0">
                <a:solidFill>
                  <a:schemeClr val="tx1"/>
                </a:solidFill>
              </a:rPr>
              <a:t>Extend opportunity to other ITS departments</a:t>
            </a:r>
          </a:p>
          <a:p>
            <a:pPr lvl="1"/>
            <a:r>
              <a:rPr lang="en-US" dirty="0">
                <a:solidFill>
                  <a:schemeClr val="tx1"/>
                </a:solidFill>
              </a:rPr>
              <a:t>Grow expertise among members</a:t>
            </a:r>
          </a:p>
          <a:p>
            <a:r>
              <a:rPr lang="en-US" dirty="0">
                <a:solidFill>
                  <a:schemeClr val="tx1"/>
                </a:solidFill>
              </a:rPr>
              <a:t>Embrace new development and deployment patterns</a:t>
            </a:r>
          </a:p>
          <a:p>
            <a:pPr lvl="1"/>
            <a:r>
              <a:rPr lang="en-US" dirty="0">
                <a:solidFill>
                  <a:schemeClr val="tx1"/>
                </a:solidFill>
              </a:rPr>
              <a:t>Set up for future growth</a:t>
            </a:r>
          </a:p>
          <a:p>
            <a:r>
              <a:rPr lang="en-US" dirty="0">
                <a:solidFill>
                  <a:schemeClr val="tx1"/>
                </a:solidFill>
              </a:rPr>
              <a:t>Consider security and plan appropriately</a:t>
            </a:r>
          </a:p>
        </p:txBody>
      </p:sp>
      <p:sp>
        <p:nvSpPr>
          <p:cNvPr id="4" name="Date Placeholder 3"/>
          <p:cNvSpPr>
            <a:spLocks noGrp="1"/>
          </p:cNvSpPr>
          <p:nvPr>
            <p:ph type="dt" sz="half" idx="2"/>
          </p:nvPr>
        </p:nvSpPr>
        <p:spPr/>
        <p:txBody>
          <a:bodyPr/>
          <a:lstStyle/>
          <a:p>
            <a:fld id="{8F4CB5B0-FF3E-D24A-A669-35B73466662D}" type="datetime1">
              <a:rPr lang="en-US" smtClean="0"/>
              <a:t>12/6/22</a:t>
            </a:fld>
            <a:endParaRPr lang="en-US" dirty="0"/>
          </a:p>
        </p:txBody>
      </p:sp>
      <p:sp>
        <p:nvSpPr>
          <p:cNvPr id="5" name="Slide Number Placeholder 4"/>
          <p:cNvSpPr>
            <a:spLocks noGrp="1"/>
          </p:cNvSpPr>
          <p:nvPr>
            <p:ph type="sldNum" sz="quarter" idx="4"/>
          </p:nvPr>
        </p:nvSpPr>
        <p:spPr/>
        <p:txBody>
          <a:bodyPr/>
          <a:lstStyle/>
          <a:p>
            <a:fld id="{32B81D59-ABD3-5F4F-BB3C-F8DB736FF6B4}" type="slidenum">
              <a:rPr lang="en-US" smtClean="0"/>
              <a:pPr/>
              <a:t>4</a:t>
            </a:fld>
            <a:endParaRPr lang="en-US" dirty="0"/>
          </a:p>
        </p:txBody>
      </p:sp>
      <p:sp>
        <p:nvSpPr>
          <p:cNvPr id="6" name="Footer Placeholder 5"/>
          <p:cNvSpPr>
            <a:spLocks noGrp="1"/>
          </p:cNvSpPr>
          <p:nvPr>
            <p:ph type="ftr" sz="quarter" idx="3"/>
          </p:nvPr>
        </p:nvSpPr>
        <p:spPr/>
        <p:txBody>
          <a:bodyPr/>
          <a:lstStyle/>
          <a:p>
            <a:r>
              <a:rPr lang="en-US" dirty="0"/>
              <a:t>ITS Networking</a:t>
            </a:r>
          </a:p>
        </p:txBody>
      </p:sp>
    </p:spTree>
    <p:extLst>
      <p:ext uri="{BB962C8B-B14F-4D97-AF65-F5344CB8AC3E}">
        <p14:creationId xmlns:p14="http://schemas.microsoft.com/office/powerpoint/2010/main" val="2704421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Agile Development and SCRUM</a:t>
            </a:r>
          </a:p>
        </p:txBody>
      </p:sp>
      <p:sp>
        <p:nvSpPr>
          <p:cNvPr id="4" name="Date Placeholder 3"/>
          <p:cNvSpPr>
            <a:spLocks noGrp="1"/>
          </p:cNvSpPr>
          <p:nvPr>
            <p:ph type="dt" sz="half" idx="2"/>
          </p:nvPr>
        </p:nvSpPr>
        <p:spPr/>
        <p:txBody>
          <a:bodyPr/>
          <a:lstStyle/>
          <a:p>
            <a:fld id="{8F4CB5B0-FF3E-D24A-A669-35B73466662D}" type="datetime1">
              <a:rPr lang="en-US" smtClean="0"/>
              <a:t>12/6/22</a:t>
            </a:fld>
            <a:endParaRPr lang="en-US" dirty="0"/>
          </a:p>
        </p:txBody>
      </p:sp>
      <p:sp>
        <p:nvSpPr>
          <p:cNvPr id="5" name="Slide Number Placeholder 4"/>
          <p:cNvSpPr>
            <a:spLocks noGrp="1"/>
          </p:cNvSpPr>
          <p:nvPr>
            <p:ph type="sldNum" sz="quarter" idx="4"/>
          </p:nvPr>
        </p:nvSpPr>
        <p:spPr/>
        <p:txBody>
          <a:bodyPr/>
          <a:lstStyle/>
          <a:p>
            <a:fld id="{32B81D59-ABD3-5F4F-BB3C-F8DB736FF6B4}" type="slidenum">
              <a:rPr lang="en-US" smtClean="0"/>
              <a:pPr/>
              <a:t>5</a:t>
            </a:fld>
            <a:endParaRPr lang="en-US" dirty="0"/>
          </a:p>
        </p:txBody>
      </p:sp>
      <p:sp>
        <p:nvSpPr>
          <p:cNvPr id="6" name="Footer Placeholder 5"/>
          <p:cNvSpPr>
            <a:spLocks noGrp="1"/>
          </p:cNvSpPr>
          <p:nvPr>
            <p:ph type="ftr" sz="quarter" idx="3"/>
          </p:nvPr>
        </p:nvSpPr>
        <p:spPr/>
        <p:txBody>
          <a:bodyPr/>
          <a:lstStyle/>
          <a:p>
            <a:r>
              <a:rPr lang="en-US" dirty="0"/>
              <a:t>ITS Networking</a:t>
            </a:r>
          </a:p>
        </p:txBody>
      </p:sp>
      <p:sp>
        <p:nvSpPr>
          <p:cNvPr id="11" name="TextBox 10">
            <a:extLst>
              <a:ext uri="{FF2B5EF4-FFF2-40B4-BE49-F238E27FC236}">
                <a16:creationId xmlns:a16="http://schemas.microsoft.com/office/drawing/2014/main" id="{63E396F7-60FF-80B5-6F3D-CF67EB49DA21}"/>
              </a:ext>
            </a:extLst>
          </p:cNvPr>
          <p:cNvSpPr txBox="1"/>
          <p:nvPr/>
        </p:nvSpPr>
        <p:spPr>
          <a:xfrm>
            <a:off x="416560" y="1381760"/>
            <a:ext cx="2218043" cy="1477328"/>
          </a:xfrm>
          <a:prstGeom prst="rect">
            <a:avLst/>
          </a:prstGeom>
          <a:noFill/>
        </p:spPr>
        <p:txBody>
          <a:bodyPr wrap="none" rtlCol="0">
            <a:spAutoFit/>
          </a:bodyPr>
          <a:lstStyle/>
          <a:p>
            <a:r>
              <a:rPr lang="en-US" dirty="0"/>
              <a:t>Backlog Management</a:t>
            </a:r>
          </a:p>
          <a:p>
            <a:pPr marL="285750" indent="-285750">
              <a:buFontTx/>
              <a:buChar char="-"/>
            </a:pPr>
            <a:r>
              <a:rPr lang="en-US" dirty="0"/>
              <a:t>Jira Scrum Board</a:t>
            </a:r>
          </a:p>
          <a:p>
            <a:pPr marL="285750" indent="-285750">
              <a:buFontTx/>
              <a:buChar char="-"/>
            </a:pPr>
            <a:r>
              <a:rPr lang="en-US" dirty="0"/>
              <a:t>Sprint Planning</a:t>
            </a:r>
          </a:p>
          <a:p>
            <a:pPr marL="285750" indent="-285750">
              <a:buFontTx/>
              <a:buChar char="-"/>
            </a:pPr>
            <a:r>
              <a:rPr lang="en-US" dirty="0"/>
              <a:t>Task Tracking</a:t>
            </a:r>
          </a:p>
          <a:p>
            <a:pPr marL="285750" indent="-285750">
              <a:buFontTx/>
              <a:buChar char="-"/>
            </a:pPr>
            <a:r>
              <a:rPr lang="en-US" dirty="0"/>
              <a:t>Product Owners</a:t>
            </a:r>
          </a:p>
        </p:txBody>
      </p:sp>
      <p:pic>
        <p:nvPicPr>
          <p:cNvPr id="15" name="Content Placeholder 14" descr="Graphical user interface, text, application&#10;&#10;Description automatically generated">
            <a:extLst>
              <a:ext uri="{FF2B5EF4-FFF2-40B4-BE49-F238E27FC236}">
                <a16:creationId xmlns:a16="http://schemas.microsoft.com/office/drawing/2014/main" id="{C12C2C07-CCD6-5794-7258-C7D6C1858072}"/>
              </a:ext>
            </a:extLst>
          </p:cNvPr>
          <p:cNvPicPr>
            <a:picLocks noGrp="1" noChangeAspect="1"/>
          </p:cNvPicPr>
          <p:nvPr>
            <p:ph idx="1"/>
          </p:nvPr>
        </p:nvPicPr>
        <p:blipFill>
          <a:blip r:embed="rId3"/>
          <a:stretch>
            <a:fillRect/>
          </a:stretch>
        </p:blipFill>
        <p:spPr>
          <a:xfrm>
            <a:off x="3247961" y="1025525"/>
            <a:ext cx="5289804" cy="3557016"/>
          </a:xfrm>
        </p:spPr>
      </p:pic>
    </p:spTree>
    <p:extLst>
      <p:ext uri="{BB962C8B-B14F-4D97-AF65-F5344CB8AC3E}">
        <p14:creationId xmlns:p14="http://schemas.microsoft.com/office/powerpoint/2010/main" val="1459909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GitLab</a:t>
            </a:r>
          </a:p>
        </p:txBody>
      </p:sp>
      <p:pic>
        <p:nvPicPr>
          <p:cNvPr id="8" name="Content Placeholder 7" descr="Graphical user interface, application&#10;&#10;Description automatically generated with medium confidence">
            <a:extLst>
              <a:ext uri="{FF2B5EF4-FFF2-40B4-BE49-F238E27FC236}">
                <a16:creationId xmlns:a16="http://schemas.microsoft.com/office/drawing/2014/main" id="{13C980C4-47A7-1C6B-2E8D-F7A6393FDE56}"/>
              </a:ext>
            </a:extLst>
          </p:cNvPr>
          <p:cNvPicPr>
            <a:picLocks noGrp="1" noChangeAspect="1"/>
          </p:cNvPicPr>
          <p:nvPr>
            <p:ph idx="1"/>
          </p:nvPr>
        </p:nvPicPr>
        <p:blipFill>
          <a:blip r:embed="rId2"/>
          <a:stretch>
            <a:fillRect/>
          </a:stretch>
        </p:blipFill>
        <p:spPr>
          <a:xfrm>
            <a:off x="3438842" y="1025525"/>
            <a:ext cx="5430520" cy="3581400"/>
          </a:xfrm>
        </p:spPr>
      </p:pic>
      <p:sp>
        <p:nvSpPr>
          <p:cNvPr id="4" name="Date Placeholder 3"/>
          <p:cNvSpPr>
            <a:spLocks noGrp="1"/>
          </p:cNvSpPr>
          <p:nvPr>
            <p:ph type="dt" sz="half" idx="2"/>
          </p:nvPr>
        </p:nvSpPr>
        <p:spPr/>
        <p:txBody>
          <a:bodyPr/>
          <a:lstStyle/>
          <a:p>
            <a:fld id="{8F4CB5B0-FF3E-D24A-A669-35B73466662D}" type="datetime1">
              <a:rPr lang="en-US" smtClean="0"/>
              <a:t>12/6/22</a:t>
            </a:fld>
            <a:endParaRPr lang="en-US" dirty="0"/>
          </a:p>
        </p:txBody>
      </p:sp>
      <p:sp>
        <p:nvSpPr>
          <p:cNvPr id="5" name="Slide Number Placeholder 4"/>
          <p:cNvSpPr>
            <a:spLocks noGrp="1"/>
          </p:cNvSpPr>
          <p:nvPr>
            <p:ph type="sldNum" sz="quarter" idx="4"/>
          </p:nvPr>
        </p:nvSpPr>
        <p:spPr/>
        <p:txBody>
          <a:bodyPr/>
          <a:lstStyle/>
          <a:p>
            <a:fld id="{32B81D59-ABD3-5F4F-BB3C-F8DB736FF6B4}" type="slidenum">
              <a:rPr lang="en-US" smtClean="0"/>
              <a:pPr/>
              <a:t>6</a:t>
            </a:fld>
            <a:endParaRPr lang="en-US" dirty="0"/>
          </a:p>
        </p:txBody>
      </p:sp>
      <p:sp>
        <p:nvSpPr>
          <p:cNvPr id="6" name="Footer Placeholder 5"/>
          <p:cNvSpPr>
            <a:spLocks noGrp="1"/>
          </p:cNvSpPr>
          <p:nvPr>
            <p:ph type="ftr" sz="quarter" idx="3"/>
          </p:nvPr>
        </p:nvSpPr>
        <p:spPr/>
        <p:txBody>
          <a:bodyPr/>
          <a:lstStyle/>
          <a:p>
            <a:r>
              <a:rPr lang="en-US" dirty="0"/>
              <a:t>ITS Networking</a:t>
            </a:r>
          </a:p>
        </p:txBody>
      </p:sp>
      <p:sp>
        <p:nvSpPr>
          <p:cNvPr id="11" name="TextBox 10">
            <a:extLst>
              <a:ext uri="{FF2B5EF4-FFF2-40B4-BE49-F238E27FC236}">
                <a16:creationId xmlns:a16="http://schemas.microsoft.com/office/drawing/2014/main" id="{63E396F7-60FF-80B5-6F3D-CF67EB49DA21}"/>
              </a:ext>
            </a:extLst>
          </p:cNvPr>
          <p:cNvSpPr txBox="1"/>
          <p:nvPr/>
        </p:nvSpPr>
        <p:spPr>
          <a:xfrm>
            <a:off x="416560" y="1381760"/>
            <a:ext cx="2671501" cy="2031325"/>
          </a:xfrm>
          <a:prstGeom prst="rect">
            <a:avLst/>
          </a:prstGeom>
          <a:noFill/>
        </p:spPr>
        <p:txBody>
          <a:bodyPr wrap="none" rtlCol="0">
            <a:spAutoFit/>
          </a:bodyPr>
          <a:lstStyle/>
          <a:p>
            <a:r>
              <a:rPr lang="en-US" dirty="0"/>
              <a:t>Source Code Management</a:t>
            </a:r>
          </a:p>
          <a:p>
            <a:pPr marL="285750" indent="-285750">
              <a:buFontTx/>
              <a:buChar char="-"/>
            </a:pPr>
            <a:r>
              <a:rPr lang="en-US" dirty="0"/>
              <a:t>Git basics</a:t>
            </a:r>
          </a:p>
          <a:p>
            <a:pPr marL="285750" indent="-285750">
              <a:buFontTx/>
              <a:buChar char="-"/>
            </a:pPr>
            <a:r>
              <a:rPr lang="en-US" dirty="0"/>
              <a:t>Branch planning</a:t>
            </a:r>
          </a:p>
          <a:p>
            <a:pPr marL="285750" indent="-285750">
              <a:buFontTx/>
              <a:buChar char="-"/>
            </a:pPr>
            <a:r>
              <a:rPr lang="en-US" dirty="0"/>
              <a:t>Coding conventions</a:t>
            </a:r>
          </a:p>
          <a:p>
            <a:pPr marL="285750" indent="-285750">
              <a:buFontTx/>
              <a:buChar char="-"/>
            </a:pPr>
            <a:endParaRPr lang="en-US" dirty="0"/>
          </a:p>
          <a:p>
            <a:r>
              <a:rPr lang="en-US" dirty="0"/>
              <a:t>Pipeline Automation</a:t>
            </a:r>
          </a:p>
          <a:p>
            <a:pPr marL="285750" indent="-285750">
              <a:buFontTx/>
              <a:buChar char="-"/>
            </a:pPr>
            <a:endParaRPr lang="en-US" dirty="0"/>
          </a:p>
        </p:txBody>
      </p:sp>
    </p:spTree>
    <p:extLst>
      <p:ext uri="{BB962C8B-B14F-4D97-AF65-F5344CB8AC3E}">
        <p14:creationId xmlns:p14="http://schemas.microsoft.com/office/powerpoint/2010/main" val="3995071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Framework</a:t>
            </a:r>
          </a:p>
        </p:txBody>
      </p:sp>
      <p:sp>
        <p:nvSpPr>
          <p:cNvPr id="4" name="Date Placeholder 3"/>
          <p:cNvSpPr>
            <a:spLocks noGrp="1"/>
          </p:cNvSpPr>
          <p:nvPr>
            <p:ph type="dt" sz="half" idx="2"/>
          </p:nvPr>
        </p:nvSpPr>
        <p:spPr/>
        <p:txBody>
          <a:bodyPr/>
          <a:lstStyle/>
          <a:p>
            <a:fld id="{8F4CB5B0-FF3E-D24A-A669-35B73466662D}" type="datetime1">
              <a:rPr lang="en-US" smtClean="0"/>
              <a:t>12/6/22</a:t>
            </a:fld>
            <a:endParaRPr lang="en-US" dirty="0"/>
          </a:p>
        </p:txBody>
      </p:sp>
      <p:sp>
        <p:nvSpPr>
          <p:cNvPr id="5" name="Slide Number Placeholder 4"/>
          <p:cNvSpPr>
            <a:spLocks noGrp="1"/>
          </p:cNvSpPr>
          <p:nvPr>
            <p:ph type="sldNum" sz="quarter" idx="4"/>
          </p:nvPr>
        </p:nvSpPr>
        <p:spPr/>
        <p:txBody>
          <a:bodyPr/>
          <a:lstStyle/>
          <a:p>
            <a:fld id="{32B81D59-ABD3-5F4F-BB3C-F8DB736FF6B4}" type="slidenum">
              <a:rPr lang="en-US" smtClean="0"/>
              <a:pPr/>
              <a:t>7</a:t>
            </a:fld>
            <a:endParaRPr lang="en-US" dirty="0"/>
          </a:p>
        </p:txBody>
      </p:sp>
      <p:sp>
        <p:nvSpPr>
          <p:cNvPr id="6" name="Footer Placeholder 5"/>
          <p:cNvSpPr>
            <a:spLocks noGrp="1"/>
          </p:cNvSpPr>
          <p:nvPr>
            <p:ph type="ftr" sz="quarter" idx="3"/>
          </p:nvPr>
        </p:nvSpPr>
        <p:spPr/>
        <p:txBody>
          <a:bodyPr/>
          <a:lstStyle/>
          <a:p>
            <a:r>
              <a:rPr lang="en-US" dirty="0"/>
              <a:t>ITS Networking</a:t>
            </a:r>
          </a:p>
        </p:txBody>
      </p:sp>
      <p:sp>
        <p:nvSpPr>
          <p:cNvPr id="11" name="TextBox 10">
            <a:extLst>
              <a:ext uri="{FF2B5EF4-FFF2-40B4-BE49-F238E27FC236}">
                <a16:creationId xmlns:a16="http://schemas.microsoft.com/office/drawing/2014/main" id="{63E396F7-60FF-80B5-6F3D-CF67EB49DA21}"/>
              </a:ext>
            </a:extLst>
          </p:cNvPr>
          <p:cNvSpPr txBox="1"/>
          <p:nvPr/>
        </p:nvSpPr>
        <p:spPr>
          <a:xfrm>
            <a:off x="416560" y="1381760"/>
            <a:ext cx="2524602" cy="1477328"/>
          </a:xfrm>
          <a:prstGeom prst="rect">
            <a:avLst/>
          </a:prstGeom>
          <a:noFill/>
        </p:spPr>
        <p:txBody>
          <a:bodyPr wrap="none" rtlCol="0">
            <a:spAutoFit/>
          </a:bodyPr>
          <a:lstStyle/>
          <a:p>
            <a:r>
              <a:rPr lang="en-US" sz="2400" dirty="0"/>
              <a:t>Django / Python</a:t>
            </a:r>
          </a:p>
          <a:p>
            <a:r>
              <a:rPr lang="en-US" sz="2400" dirty="0"/>
              <a:t>- Dynamic Content</a:t>
            </a:r>
          </a:p>
          <a:p>
            <a:r>
              <a:rPr lang="en-US" sz="2400" dirty="0"/>
              <a:t>- Function API</a:t>
            </a:r>
          </a:p>
          <a:p>
            <a:endParaRPr lang="en-US" dirty="0"/>
          </a:p>
        </p:txBody>
      </p:sp>
      <p:pic>
        <p:nvPicPr>
          <p:cNvPr id="7" name="Picture 6" descr="A green sign with white letters&#10;&#10;Description automatically generated with low confidence">
            <a:extLst>
              <a:ext uri="{FF2B5EF4-FFF2-40B4-BE49-F238E27FC236}">
                <a16:creationId xmlns:a16="http://schemas.microsoft.com/office/drawing/2014/main" id="{B543AB70-9104-52F2-C653-49E95B72AA59}"/>
              </a:ext>
            </a:extLst>
          </p:cNvPr>
          <p:cNvPicPr>
            <a:picLocks noChangeAspect="1"/>
          </p:cNvPicPr>
          <p:nvPr/>
        </p:nvPicPr>
        <p:blipFill>
          <a:blip r:embed="rId2"/>
          <a:stretch>
            <a:fillRect/>
          </a:stretch>
        </p:blipFill>
        <p:spPr>
          <a:xfrm>
            <a:off x="3734866" y="3145790"/>
            <a:ext cx="2286000" cy="979713"/>
          </a:xfrm>
          <a:prstGeom prst="rect">
            <a:avLst/>
          </a:prstGeom>
        </p:spPr>
      </p:pic>
      <p:pic>
        <p:nvPicPr>
          <p:cNvPr id="12" name="Picture 11" descr="A picture containing clipart, vector graphics&#10;&#10;Description automatically generated">
            <a:extLst>
              <a:ext uri="{FF2B5EF4-FFF2-40B4-BE49-F238E27FC236}">
                <a16:creationId xmlns:a16="http://schemas.microsoft.com/office/drawing/2014/main" id="{F19C9EB0-C855-A077-3136-5539518E17C0}"/>
              </a:ext>
            </a:extLst>
          </p:cNvPr>
          <p:cNvPicPr>
            <a:picLocks noChangeAspect="1"/>
          </p:cNvPicPr>
          <p:nvPr/>
        </p:nvPicPr>
        <p:blipFill>
          <a:blip r:embed="rId3"/>
          <a:stretch>
            <a:fillRect/>
          </a:stretch>
        </p:blipFill>
        <p:spPr>
          <a:xfrm>
            <a:off x="6793774" y="3145790"/>
            <a:ext cx="914400" cy="914400"/>
          </a:xfrm>
          <a:prstGeom prst="rect">
            <a:avLst/>
          </a:prstGeom>
        </p:spPr>
      </p:pic>
      <mc:AlternateContent xmlns:mc="http://schemas.openxmlformats.org/markup-compatibility/2006">
        <mc:Choice xmlns:p14="http://schemas.microsoft.com/office/powerpoint/2010/main" Requires="p14">
          <p:contentPart p14:bwMode="auto" r:id="rId4">
            <p14:nvContentPartPr>
              <p14:cNvPr id="13" name="Ink 12">
                <a:extLst>
                  <a:ext uri="{FF2B5EF4-FFF2-40B4-BE49-F238E27FC236}">
                    <a16:creationId xmlns:a16="http://schemas.microsoft.com/office/drawing/2014/main" id="{986B8211-791F-DFF9-D793-8714BAB2BCAB}"/>
                  </a:ext>
                </a:extLst>
              </p14:cNvPr>
              <p14:cNvContentPartPr/>
              <p14:nvPr/>
            </p14:nvContentPartPr>
            <p14:xfrm>
              <a:off x="6140360" y="3569040"/>
              <a:ext cx="529560" cy="6120"/>
            </p14:xfrm>
          </p:contentPart>
        </mc:Choice>
        <mc:Fallback>
          <p:pic>
            <p:nvPicPr>
              <p:cNvPr id="13" name="Ink 12">
                <a:extLst>
                  <a:ext uri="{FF2B5EF4-FFF2-40B4-BE49-F238E27FC236}">
                    <a16:creationId xmlns:a16="http://schemas.microsoft.com/office/drawing/2014/main" id="{986B8211-791F-DFF9-D793-8714BAB2BCAB}"/>
                  </a:ext>
                </a:extLst>
              </p:cNvPr>
              <p:cNvPicPr/>
              <p:nvPr/>
            </p:nvPicPr>
            <p:blipFill>
              <a:blip r:embed="rId5"/>
              <a:stretch>
                <a:fillRect/>
              </a:stretch>
            </p:blipFill>
            <p:spPr>
              <a:xfrm>
                <a:off x="6122720" y="3551040"/>
                <a:ext cx="565200" cy="41760"/>
              </a:xfrm>
              <a:prstGeom prst="rect">
                <a:avLst/>
              </a:prstGeom>
            </p:spPr>
          </p:pic>
        </mc:Fallback>
      </mc:AlternateContent>
      <p:sp>
        <p:nvSpPr>
          <p:cNvPr id="17" name="Rounded Rectangle 16">
            <a:extLst>
              <a:ext uri="{FF2B5EF4-FFF2-40B4-BE49-F238E27FC236}">
                <a16:creationId xmlns:a16="http://schemas.microsoft.com/office/drawing/2014/main" id="{806B11BA-E27B-CD78-2586-B1F6084954DC}"/>
              </a:ext>
            </a:extLst>
          </p:cNvPr>
          <p:cNvSpPr/>
          <p:nvPr/>
        </p:nvSpPr>
        <p:spPr>
          <a:xfrm>
            <a:off x="6541634" y="1635760"/>
            <a:ext cx="1418680" cy="9144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REST API</a:t>
            </a:r>
          </a:p>
        </p:txBody>
      </p:sp>
      <p:sp>
        <p:nvSpPr>
          <p:cNvPr id="19" name="Rounded Rectangle 18">
            <a:extLst>
              <a:ext uri="{FF2B5EF4-FFF2-40B4-BE49-F238E27FC236}">
                <a16:creationId xmlns:a16="http://schemas.microsoft.com/office/drawing/2014/main" id="{447FCF6A-7943-C2A9-5D24-87369E11A114}"/>
              </a:ext>
            </a:extLst>
          </p:cNvPr>
          <p:cNvSpPr/>
          <p:nvPr/>
        </p:nvSpPr>
        <p:spPr>
          <a:xfrm>
            <a:off x="3734866" y="1635760"/>
            <a:ext cx="1418680" cy="914400"/>
          </a:xfrm>
          <a:prstGeom prst="roundRect">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a:t>HTML/CSS</a:t>
            </a:r>
          </a:p>
        </p:txBody>
      </p:sp>
      <p:sp>
        <p:nvSpPr>
          <p:cNvPr id="20" name="Left-Right Arrow 19">
            <a:extLst>
              <a:ext uri="{FF2B5EF4-FFF2-40B4-BE49-F238E27FC236}">
                <a16:creationId xmlns:a16="http://schemas.microsoft.com/office/drawing/2014/main" id="{A9FFF533-9D9E-E4C2-7AC0-2A7559DF1769}"/>
              </a:ext>
            </a:extLst>
          </p:cNvPr>
          <p:cNvSpPr/>
          <p:nvPr/>
        </p:nvSpPr>
        <p:spPr>
          <a:xfrm>
            <a:off x="5243854" y="1867532"/>
            <a:ext cx="1216152" cy="484632"/>
          </a:xfrm>
          <a:prstGeom prst="leftRightArrow">
            <a:avLst/>
          </a:prstGeom>
          <a:ln>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tx2"/>
                </a:solidFill>
              </a:rPr>
              <a:t>AJAX</a:t>
            </a:r>
          </a:p>
        </p:txBody>
      </p:sp>
      <p:sp>
        <p:nvSpPr>
          <p:cNvPr id="25" name="Rounded Rectangle 24">
            <a:extLst>
              <a:ext uri="{FF2B5EF4-FFF2-40B4-BE49-F238E27FC236}">
                <a16:creationId xmlns:a16="http://schemas.microsoft.com/office/drawing/2014/main" id="{277BF31B-978D-7A33-2746-E54F0DDD9BCE}"/>
              </a:ext>
            </a:extLst>
          </p:cNvPr>
          <p:cNvSpPr/>
          <p:nvPr/>
        </p:nvSpPr>
        <p:spPr>
          <a:xfrm>
            <a:off x="670625" y="3050476"/>
            <a:ext cx="1418680" cy="4572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Device SSH</a:t>
            </a:r>
          </a:p>
        </p:txBody>
      </p:sp>
      <p:sp>
        <p:nvSpPr>
          <p:cNvPr id="26" name="Rounded Rectangle 25">
            <a:extLst>
              <a:ext uri="{FF2B5EF4-FFF2-40B4-BE49-F238E27FC236}">
                <a16:creationId xmlns:a16="http://schemas.microsoft.com/office/drawing/2014/main" id="{9EE26517-D8E3-29C7-00D1-24E8D3B0BBFD}"/>
              </a:ext>
            </a:extLst>
          </p:cNvPr>
          <p:cNvSpPr/>
          <p:nvPr/>
        </p:nvSpPr>
        <p:spPr>
          <a:xfrm>
            <a:off x="1493946" y="4010295"/>
            <a:ext cx="1418680" cy="4572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Service APIs</a:t>
            </a:r>
          </a:p>
        </p:txBody>
      </p:sp>
      <p:sp>
        <p:nvSpPr>
          <p:cNvPr id="30" name="Left-Right Arrow 29">
            <a:extLst>
              <a:ext uri="{FF2B5EF4-FFF2-40B4-BE49-F238E27FC236}">
                <a16:creationId xmlns:a16="http://schemas.microsoft.com/office/drawing/2014/main" id="{E19F83E6-C874-A9E1-FE3A-03BC5CBB00E2}"/>
              </a:ext>
            </a:extLst>
          </p:cNvPr>
          <p:cNvSpPr/>
          <p:nvPr/>
        </p:nvSpPr>
        <p:spPr>
          <a:xfrm>
            <a:off x="2261599" y="3036760"/>
            <a:ext cx="1216152" cy="484632"/>
          </a:xfrm>
          <a:prstGeom prst="leftRightArrow">
            <a:avLst/>
          </a:prstGeom>
          <a:ln>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tx2"/>
                </a:solidFill>
              </a:rPr>
              <a:t>Netmiko</a:t>
            </a:r>
          </a:p>
        </p:txBody>
      </p:sp>
      <mc:AlternateContent xmlns:mc="http://schemas.openxmlformats.org/markup-compatibility/2006">
        <mc:Choice xmlns:p14="http://schemas.microsoft.com/office/powerpoint/2010/main" Requires="p14">
          <p:contentPart p14:bwMode="auto" r:id="rId6">
            <p14:nvContentPartPr>
              <p14:cNvPr id="31" name="Ink 30">
                <a:extLst>
                  <a:ext uri="{FF2B5EF4-FFF2-40B4-BE49-F238E27FC236}">
                    <a16:creationId xmlns:a16="http://schemas.microsoft.com/office/drawing/2014/main" id="{075E9D13-213B-9993-154F-AADE0A3277D2}"/>
                  </a:ext>
                </a:extLst>
              </p14:cNvPr>
              <p14:cNvContentPartPr/>
              <p14:nvPr/>
            </p14:nvContentPartPr>
            <p14:xfrm>
              <a:off x="4506480" y="2678000"/>
              <a:ext cx="181080" cy="324720"/>
            </p14:xfrm>
          </p:contentPart>
        </mc:Choice>
        <mc:Fallback>
          <p:pic>
            <p:nvPicPr>
              <p:cNvPr id="31" name="Ink 30">
                <a:extLst>
                  <a:ext uri="{FF2B5EF4-FFF2-40B4-BE49-F238E27FC236}">
                    <a16:creationId xmlns:a16="http://schemas.microsoft.com/office/drawing/2014/main" id="{075E9D13-213B-9993-154F-AADE0A3277D2}"/>
                  </a:ext>
                </a:extLst>
              </p:cNvPr>
              <p:cNvPicPr/>
              <p:nvPr/>
            </p:nvPicPr>
            <p:blipFill>
              <a:blip r:embed="rId7"/>
              <a:stretch>
                <a:fillRect/>
              </a:stretch>
            </p:blipFill>
            <p:spPr>
              <a:xfrm>
                <a:off x="4488840" y="2660360"/>
                <a:ext cx="216720" cy="36036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32" name="Ink 31">
                <a:extLst>
                  <a:ext uri="{FF2B5EF4-FFF2-40B4-BE49-F238E27FC236}">
                    <a16:creationId xmlns:a16="http://schemas.microsoft.com/office/drawing/2014/main" id="{B05B540D-9AB2-AAB6-9773-BF69E0988276}"/>
                  </a:ext>
                </a:extLst>
              </p14:cNvPr>
              <p14:cNvContentPartPr/>
              <p14:nvPr/>
            </p14:nvContentPartPr>
            <p14:xfrm>
              <a:off x="5985360" y="2617880"/>
              <a:ext cx="471240" cy="436680"/>
            </p14:xfrm>
          </p:contentPart>
        </mc:Choice>
        <mc:Fallback>
          <p:pic>
            <p:nvPicPr>
              <p:cNvPr id="32" name="Ink 31">
                <a:extLst>
                  <a:ext uri="{FF2B5EF4-FFF2-40B4-BE49-F238E27FC236}">
                    <a16:creationId xmlns:a16="http://schemas.microsoft.com/office/drawing/2014/main" id="{B05B540D-9AB2-AAB6-9773-BF69E0988276}"/>
                  </a:ext>
                </a:extLst>
              </p:cNvPr>
              <p:cNvPicPr/>
              <p:nvPr/>
            </p:nvPicPr>
            <p:blipFill>
              <a:blip r:embed="rId9"/>
              <a:stretch>
                <a:fillRect/>
              </a:stretch>
            </p:blipFill>
            <p:spPr>
              <a:xfrm>
                <a:off x="5967360" y="2600240"/>
                <a:ext cx="506880" cy="47232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33" name="Ink 32">
                <a:extLst>
                  <a:ext uri="{FF2B5EF4-FFF2-40B4-BE49-F238E27FC236}">
                    <a16:creationId xmlns:a16="http://schemas.microsoft.com/office/drawing/2014/main" id="{7A89EE94-8223-DA47-84E4-294278874946}"/>
                  </a:ext>
                </a:extLst>
              </p14:cNvPr>
              <p14:cNvContentPartPr/>
              <p14:nvPr/>
            </p14:nvContentPartPr>
            <p14:xfrm>
              <a:off x="3055680" y="4011080"/>
              <a:ext cx="547920" cy="132840"/>
            </p14:xfrm>
          </p:contentPart>
        </mc:Choice>
        <mc:Fallback>
          <p:pic>
            <p:nvPicPr>
              <p:cNvPr id="33" name="Ink 32">
                <a:extLst>
                  <a:ext uri="{FF2B5EF4-FFF2-40B4-BE49-F238E27FC236}">
                    <a16:creationId xmlns:a16="http://schemas.microsoft.com/office/drawing/2014/main" id="{7A89EE94-8223-DA47-84E4-294278874946}"/>
                  </a:ext>
                </a:extLst>
              </p:cNvPr>
              <p:cNvPicPr/>
              <p:nvPr/>
            </p:nvPicPr>
            <p:blipFill>
              <a:blip r:embed="rId11"/>
              <a:stretch>
                <a:fillRect/>
              </a:stretch>
            </p:blipFill>
            <p:spPr>
              <a:xfrm>
                <a:off x="3038040" y="3993080"/>
                <a:ext cx="583560" cy="168480"/>
              </a:xfrm>
              <a:prstGeom prst="rect">
                <a:avLst/>
              </a:prstGeom>
            </p:spPr>
          </p:pic>
        </mc:Fallback>
      </mc:AlternateContent>
    </p:spTree>
    <p:extLst>
      <p:ext uri="{BB962C8B-B14F-4D97-AF65-F5344CB8AC3E}">
        <p14:creationId xmlns:p14="http://schemas.microsoft.com/office/powerpoint/2010/main" val="1090860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API Planning</a:t>
            </a:r>
          </a:p>
        </p:txBody>
      </p:sp>
      <p:sp>
        <p:nvSpPr>
          <p:cNvPr id="4" name="Date Placeholder 3"/>
          <p:cNvSpPr>
            <a:spLocks noGrp="1"/>
          </p:cNvSpPr>
          <p:nvPr>
            <p:ph type="dt" sz="half" idx="2"/>
          </p:nvPr>
        </p:nvSpPr>
        <p:spPr/>
        <p:txBody>
          <a:bodyPr/>
          <a:lstStyle/>
          <a:p>
            <a:fld id="{8F4CB5B0-FF3E-D24A-A669-35B73466662D}" type="datetime1">
              <a:rPr lang="en-US" smtClean="0"/>
              <a:t>12/6/22</a:t>
            </a:fld>
            <a:endParaRPr lang="en-US" dirty="0"/>
          </a:p>
        </p:txBody>
      </p:sp>
      <p:sp>
        <p:nvSpPr>
          <p:cNvPr id="5" name="Slide Number Placeholder 4"/>
          <p:cNvSpPr>
            <a:spLocks noGrp="1"/>
          </p:cNvSpPr>
          <p:nvPr>
            <p:ph type="sldNum" sz="quarter" idx="4"/>
          </p:nvPr>
        </p:nvSpPr>
        <p:spPr/>
        <p:txBody>
          <a:bodyPr/>
          <a:lstStyle/>
          <a:p>
            <a:fld id="{32B81D59-ABD3-5F4F-BB3C-F8DB736FF6B4}" type="slidenum">
              <a:rPr lang="en-US" smtClean="0"/>
              <a:pPr/>
              <a:t>8</a:t>
            </a:fld>
            <a:endParaRPr lang="en-US" dirty="0"/>
          </a:p>
        </p:txBody>
      </p:sp>
      <p:sp>
        <p:nvSpPr>
          <p:cNvPr id="6" name="Footer Placeholder 5"/>
          <p:cNvSpPr>
            <a:spLocks noGrp="1"/>
          </p:cNvSpPr>
          <p:nvPr>
            <p:ph type="ftr" sz="quarter" idx="3"/>
          </p:nvPr>
        </p:nvSpPr>
        <p:spPr/>
        <p:txBody>
          <a:bodyPr/>
          <a:lstStyle/>
          <a:p>
            <a:r>
              <a:rPr lang="en-US" dirty="0"/>
              <a:t>ITS Networking</a:t>
            </a:r>
          </a:p>
        </p:txBody>
      </p:sp>
      <p:pic>
        <p:nvPicPr>
          <p:cNvPr id="12" name="Content Placeholder 11" descr="Graphical user interface, text, application&#10;&#10;Description automatically generated">
            <a:extLst>
              <a:ext uri="{FF2B5EF4-FFF2-40B4-BE49-F238E27FC236}">
                <a16:creationId xmlns:a16="http://schemas.microsoft.com/office/drawing/2014/main" id="{CEA3FCE7-4B8E-6769-E51E-5F056E62F603}"/>
              </a:ext>
            </a:extLst>
          </p:cNvPr>
          <p:cNvPicPr>
            <a:picLocks noGrp="1" noChangeAspect="1"/>
          </p:cNvPicPr>
          <p:nvPr>
            <p:ph idx="1"/>
          </p:nvPr>
        </p:nvPicPr>
        <p:blipFill>
          <a:blip r:embed="rId2"/>
          <a:stretch>
            <a:fillRect/>
          </a:stretch>
        </p:blipFill>
        <p:spPr>
          <a:xfrm>
            <a:off x="274638" y="1240469"/>
            <a:ext cx="8605837" cy="2245888"/>
          </a:xfrm>
        </p:spPr>
      </p:pic>
      <p:sp>
        <p:nvSpPr>
          <p:cNvPr id="13" name="TextBox 12">
            <a:extLst>
              <a:ext uri="{FF2B5EF4-FFF2-40B4-BE49-F238E27FC236}">
                <a16:creationId xmlns:a16="http://schemas.microsoft.com/office/drawing/2014/main" id="{FD62AE08-22CF-5B2E-9C32-CA96E807F896}"/>
              </a:ext>
            </a:extLst>
          </p:cNvPr>
          <p:cNvSpPr txBox="1"/>
          <p:nvPr/>
        </p:nvSpPr>
        <p:spPr>
          <a:xfrm>
            <a:off x="287983" y="3666171"/>
            <a:ext cx="8570008" cy="830997"/>
          </a:xfrm>
          <a:prstGeom prst="rect">
            <a:avLst/>
          </a:prstGeom>
          <a:noFill/>
        </p:spPr>
        <p:txBody>
          <a:bodyPr wrap="square" rtlCol="0">
            <a:spAutoFit/>
          </a:bodyPr>
          <a:lstStyle/>
          <a:p>
            <a:r>
              <a:rPr lang="en-US" sz="2400" dirty="0"/>
              <a:t>Standardized requests and responses calls for operations interacting with other devices and APIs.</a:t>
            </a:r>
          </a:p>
        </p:txBody>
      </p:sp>
    </p:spTree>
    <p:extLst>
      <p:ext uri="{BB962C8B-B14F-4D97-AF65-F5344CB8AC3E}">
        <p14:creationId xmlns:p14="http://schemas.microsoft.com/office/powerpoint/2010/main" val="2566518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Platform As A Service</a:t>
            </a:r>
          </a:p>
        </p:txBody>
      </p:sp>
      <p:sp>
        <p:nvSpPr>
          <p:cNvPr id="4" name="Date Placeholder 3"/>
          <p:cNvSpPr>
            <a:spLocks noGrp="1"/>
          </p:cNvSpPr>
          <p:nvPr>
            <p:ph type="dt" sz="half" idx="2"/>
          </p:nvPr>
        </p:nvSpPr>
        <p:spPr/>
        <p:txBody>
          <a:bodyPr/>
          <a:lstStyle/>
          <a:p>
            <a:fld id="{8F4CB5B0-FF3E-D24A-A669-35B73466662D}" type="datetime1">
              <a:rPr lang="en-US" smtClean="0"/>
              <a:t>12/6/22</a:t>
            </a:fld>
            <a:endParaRPr lang="en-US" dirty="0"/>
          </a:p>
        </p:txBody>
      </p:sp>
      <p:sp>
        <p:nvSpPr>
          <p:cNvPr id="5" name="Slide Number Placeholder 4"/>
          <p:cNvSpPr>
            <a:spLocks noGrp="1"/>
          </p:cNvSpPr>
          <p:nvPr>
            <p:ph type="sldNum" sz="quarter" idx="4"/>
          </p:nvPr>
        </p:nvSpPr>
        <p:spPr/>
        <p:txBody>
          <a:bodyPr/>
          <a:lstStyle/>
          <a:p>
            <a:fld id="{32B81D59-ABD3-5F4F-BB3C-F8DB736FF6B4}" type="slidenum">
              <a:rPr lang="en-US" smtClean="0"/>
              <a:pPr/>
              <a:t>9</a:t>
            </a:fld>
            <a:endParaRPr lang="en-US" dirty="0"/>
          </a:p>
        </p:txBody>
      </p:sp>
      <p:sp>
        <p:nvSpPr>
          <p:cNvPr id="6" name="Footer Placeholder 5"/>
          <p:cNvSpPr>
            <a:spLocks noGrp="1"/>
          </p:cNvSpPr>
          <p:nvPr>
            <p:ph type="ftr" sz="quarter" idx="3"/>
          </p:nvPr>
        </p:nvSpPr>
        <p:spPr/>
        <p:txBody>
          <a:bodyPr/>
          <a:lstStyle/>
          <a:p>
            <a:r>
              <a:rPr lang="en-US" dirty="0"/>
              <a:t>ITS Networking</a:t>
            </a:r>
          </a:p>
        </p:txBody>
      </p:sp>
      <p:sp>
        <p:nvSpPr>
          <p:cNvPr id="11" name="TextBox 10">
            <a:extLst>
              <a:ext uri="{FF2B5EF4-FFF2-40B4-BE49-F238E27FC236}">
                <a16:creationId xmlns:a16="http://schemas.microsoft.com/office/drawing/2014/main" id="{63E396F7-60FF-80B5-6F3D-CF67EB49DA21}"/>
              </a:ext>
            </a:extLst>
          </p:cNvPr>
          <p:cNvSpPr txBox="1"/>
          <p:nvPr/>
        </p:nvSpPr>
        <p:spPr>
          <a:xfrm>
            <a:off x="416560" y="1381760"/>
            <a:ext cx="3138295" cy="2031325"/>
          </a:xfrm>
          <a:prstGeom prst="rect">
            <a:avLst/>
          </a:prstGeom>
          <a:noFill/>
        </p:spPr>
        <p:txBody>
          <a:bodyPr wrap="none" rtlCol="0">
            <a:spAutoFit/>
          </a:bodyPr>
          <a:lstStyle/>
          <a:p>
            <a:r>
              <a:rPr lang="en-US" dirty="0"/>
              <a:t>OpenShift (Cloudapps)</a:t>
            </a:r>
          </a:p>
          <a:p>
            <a:pPr marL="285750" indent="-285750">
              <a:buFontTx/>
              <a:buChar char="-"/>
            </a:pPr>
            <a:r>
              <a:rPr lang="en-US" dirty="0"/>
              <a:t>Established campus offering</a:t>
            </a:r>
          </a:p>
          <a:p>
            <a:pPr marL="285750" indent="-285750">
              <a:buFontTx/>
              <a:buChar char="-"/>
            </a:pPr>
            <a:r>
              <a:rPr lang="en-US" dirty="0"/>
              <a:t>Project layout</a:t>
            </a:r>
          </a:p>
          <a:p>
            <a:pPr marL="742950" lvl="1" indent="-285750">
              <a:buFontTx/>
              <a:buChar char="-"/>
            </a:pPr>
            <a:r>
              <a:rPr lang="en-US" dirty="0"/>
              <a:t>Production</a:t>
            </a:r>
          </a:p>
          <a:p>
            <a:pPr marL="742950" lvl="1" indent="-285750">
              <a:buFontTx/>
              <a:buChar char="-"/>
            </a:pPr>
            <a:r>
              <a:rPr lang="en-US" dirty="0"/>
              <a:t>Testing</a:t>
            </a:r>
          </a:p>
          <a:p>
            <a:pPr marL="285750" indent="-285750">
              <a:buFontTx/>
              <a:buChar char="-"/>
            </a:pPr>
            <a:r>
              <a:rPr lang="en-US" dirty="0"/>
              <a:t>Triggered builds</a:t>
            </a:r>
          </a:p>
          <a:p>
            <a:pPr marL="285750" indent="-285750">
              <a:buFontTx/>
              <a:buChar char="-"/>
            </a:pPr>
            <a:endParaRPr lang="en-US" dirty="0"/>
          </a:p>
        </p:txBody>
      </p:sp>
      <p:pic>
        <p:nvPicPr>
          <p:cNvPr id="10" name="Content Placeholder 9" descr="Graphical user interface, application, Teams&#10;&#10;Description automatically generated">
            <a:extLst>
              <a:ext uri="{FF2B5EF4-FFF2-40B4-BE49-F238E27FC236}">
                <a16:creationId xmlns:a16="http://schemas.microsoft.com/office/drawing/2014/main" id="{59577BDD-1603-EF3D-7641-83AAF813A96E}"/>
              </a:ext>
            </a:extLst>
          </p:cNvPr>
          <p:cNvPicPr>
            <a:picLocks noGrp="1" noChangeAspect="1"/>
          </p:cNvPicPr>
          <p:nvPr>
            <p:ph idx="1"/>
          </p:nvPr>
        </p:nvPicPr>
        <p:blipFill>
          <a:blip r:embed="rId3"/>
          <a:stretch>
            <a:fillRect/>
          </a:stretch>
        </p:blipFill>
        <p:spPr>
          <a:xfrm>
            <a:off x="3845339" y="1142586"/>
            <a:ext cx="5024120" cy="3456813"/>
          </a:xfrm>
        </p:spPr>
      </p:pic>
    </p:spTree>
    <p:extLst>
      <p:ext uri="{BB962C8B-B14F-4D97-AF65-F5344CB8AC3E}">
        <p14:creationId xmlns:p14="http://schemas.microsoft.com/office/powerpoint/2010/main" val="3537629139"/>
      </p:ext>
    </p:extLst>
  </p:cSld>
  <p:clrMapOvr>
    <a:masterClrMapping/>
  </p:clrMapOvr>
</p:sld>
</file>

<file path=ppt/theme/theme1.xml><?xml version="1.0" encoding="utf-8"?>
<a:theme xmlns:a="http://schemas.openxmlformats.org/drawingml/2006/main" name="Title Slides">
  <a:themeElements>
    <a:clrScheme name="UNC">
      <a:dk1>
        <a:srgbClr val="4B9CD3"/>
      </a:dk1>
      <a:lt1>
        <a:sysClr val="window" lastClr="FFFFFF"/>
      </a:lt1>
      <a:dk2>
        <a:srgbClr val="13294B"/>
      </a:dk2>
      <a:lt2>
        <a:srgbClr val="FFFFFF"/>
      </a:lt2>
      <a:accent1>
        <a:srgbClr val="4B9CD3"/>
      </a:accent1>
      <a:accent2>
        <a:srgbClr val="13294B"/>
      </a:accent2>
      <a:accent3>
        <a:srgbClr val="FFFFFF"/>
      </a:accent3>
      <a:accent4>
        <a:srgbClr val="007FA2"/>
      </a:accent4>
      <a:accent5>
        <a:srgbClr val="E1E1E1"/>
      </a:accent5>
      <a:accent6>
        <a:srgbClr val="767676"/>
      </a:accent6>
      <a:hlink>
        <a:srgbClr val="007FAE"/>
      </a:hlink>
      <a:folHlink>
        <a:srgbClr val="007FAE"/>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ivider Slides">
  <a:themeElements>
    <a:clrScheme name="UNC">
      <a:dk1>
        <a:srgbClr val="4B9CD3"/>
      </a:dk1>
      <a:lt1>
        <a:sysClr val="window" lastClr="FFFFFF"/>
      </a:lt1>
      <a:dk2>
        <a:srgbClr val="13294B"/>
      </a:dk2>
      <a:lt2>
        <a:srgbClr val="FFFFFF"/>
      </a:lt2>
      <a:accent1>
        <a:srgbClr val="4B9CD3"/>
      </a:accent1>
      <a:accent2>
        <a:srgbClr val="13294B"/>
      </a:accent2>
      <a:accent3>
        <a:srgbClr val="FFFFFF"/>
      </a:accent3>
      <a:accent4>
        <a:srgbClr val="007FA2"/>
      </a:accent4>
      <a:accent5>
        <a:srgbClr val="E1E1E1"/>
      </a:accent5>
      <a:accent6>
        <a:srgbClr val="767676"/>
      </a:accent6>
      <a:hlink>
        <a:srgbClr val="007FAE"/>
      </a:hlink>
      <a:folHlink>
        <a:srgbClr val="007FAE"/>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xt Slides">
  <a:themeElements>
    <a:clrScheme name="UNC">
      <a:dk1>
        <a:srgbClr val="4B9CD3"/>
      </a:dk1>
      <a:lt1>
        <a:sysClr val="window" lastClr="FFFFFF"/>
      </a:lt1>
      <a:dk2>
        <a:srgbClr val="13294B"/>
      </a:dk2>
      <a:lt2>
        <a:srgbClr val="FFFFFF"/>
      </a:lt2>
      <a:accent1>
        <a:srgbClr val="4B9CD3"/>
      </a:accent1>
      <a:accent2>
        <a:srgbClr val="13294B"/>
      </a:accent2>
      <a:accent3>
        <a:srgbClr val="FFFFFF"/>
      </a:accent3>
      <a:accent4>
        <a:srgbClr val="007FA2"/>
      </a:accent4>
      <a:accent5>
        <a:srgbClr val="E1E1E1"/>
      </a:accent5>
      <a:accent6>
        <a:srgbClr val="767676"/>
      </a:accent6>
      <a:hlink>
        <a:srgbClr val="007FAE"/>
      </a:hlink>
      <a:folHlink>
        <a:srgbClr val="007FAE"/>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ext &amp; Image Slides">
  <a:themeElements>
    <a:clrScheme name="UNC">
      <a:dk1>
        <a:srgbClr val="4B9CD3"/>
      </a:dk1>
      <a:lt1>
        <a:sysClr val="window" lastClr="FFFFFF"/>
      </a:lt1>
      <a:dk2>
        <a:srgbClr val="13294B"/>
      </a:dk2>
      <a:lt2>
        <a:srgbClr val="FFFFFF"/>
      </a:lt2>
      <a:accent1>
        <a:srgbClr val="4B9CD3"/>
      </a:accent1>
      <a:accent2>
        <a:srgbClr val="13294B"/>
      </a:accent2>
      <a:accent3>
        <a:srgbClr val="FFFFFF"/>
      </a:accent3>
      <a:accent4>
        <a:srgbClr val="007FA2"/>
      </a:accent4>
      <a:accent5>
        <a:srgbClr val="E1E1E1"/>
      </a:accent5>
      <a:accent6>
        <a:srgbClr val="767676"/>
      </a:accent6>
      <a:hlink>
        <a:srgbClr val="007FAE"/>
      </a:hlink>
      <a:folHlink>
        <a:srgbClr val="007FAE"/>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Border Image Slide">
  <a:themeElements>
    <a:clrScheme name="UNC">
      <a:dk1>
        <a:srgbClr val="4B9CD3"/>
      </a:dk1>
      <a:lt1>
        <a:sysClr val="window" lastClr="FFFFFF"/>
      </a:lt1>
      <a:dk2>
        <a:srgbClr val="13294B"/>
      </a:dk2>
      <a:lt2>
        <a:srgbClr val="FFFFFF"/>
      </a:lt2>
      <a:accent1>
        <a:srgbClr val="4B9CD3"/>
      </a:accent1>
      <a:accent2>
        <a:srgbClr val="13294B"/>
      </a:accent2>
      <a:accent3>
        <a:srgbClr val="FFFFFF"/>
      </a:accent3>
      <a:accent4>
        <a:srgbClr val="007FA2"/>
      </a:accent4>
      <a:accent5>
        <a:srgbClr val="E1E1E1"/>
      </a:accent5>
      <a:accent6>
        <a:srgbClr val="767676"/>
      </a:accent6>
      <a:hlink>
        <a:srgbClr val="007FAE"/>
      </a:hlink>
      <a:folHlink>
        <a:srgbClr val="007FAE"/>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Closing Slide">
  <a:themeElements>
    <a:clrScheme name="UNC">
      <a:dk1>
        <a:srgbClr val="4B9CD3"/>
      </a:dk1>
      <a:lt1>
        <a:sysClr val="window" lastClr="FFFFFF"/>
      </a:lt1>
      <a:dk2>
        <a:srgbClr val="13294B"/>
      </a:dk2>
      <a:lt2>
        <a:srgbClr val="FFFFFF"/>
      </a:lt2>
      <a:accent1>
        <a:srgbClr val="4B9CD3"/>
      </a:accent1>
      <a:accent2>
        <a:srgbClr val="13294B"/>
      </a:accent2>
      <a:accent3>
        <a:srgbClr val="FFFFFF"/>
      </a:accent3>
      <a:accent4>
        <a:srgbClr val="007FA2"/>
      </a:accent4>
      <a:accent5>
        <a:srgbClr val="E1E1E1"/>
      </a:accent5>
      <a:accent6>
        <a:srgbClr val="767676"/>
      </a:accent6>
      <a:hlink>
        <a:srgbClr val="007FAE"/>
      </a:hlink>
      <a:folHlink>
        <a:srgbClr val="007FAE"/>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B6F2769-7194-4217-93D3-3AF3A4742282}">
  <ds:schemaRefs>
    <ds:schemaRef ds:uri="http://schemas.openxmlformats.org/package/2006/metadata/core-properties"/>
    <ds:schemaRef ds:uri="http://www.w3.org/XML/1998/namespace"/>
    <ds:schemaRef ds:uri="http://schemas.microsoft.com/sharepoint/v3/fields"/>
    <ds:schemaRef ds:uri="http://purl.org/dc/terms/"/>
    <ds:schemaRef ds:uri="http://purl.org/dc/dcmitype/"/>
    <ds:schemaRef ds:uri="http://schemas.microsoft.com/office/2006/documentManagement/types"/>
    <ds:schemaRef ds:uri="http://schemas.microsoft.com/office/infopath/2007/PartnerControls"/>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87D2A1B0-FF3E-4009-940D-AED0EB70AA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2299</TotalTime>
  <Words>615</Words>
  <Application>Microsoft Macintosh PowerPoint</Application>
  <PresentationFormat>On-screen Show (16:9)</PresentationFormat>
  <Paragraphs>123</Paragraphs>
  <Slides>16</Slides>
  <Notes>9</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16</vt:i4>
      </vt:variant>
    </vt:vector>
  </HeadingPairs>
  <TitlesOfParts>
    <vt:vector size="26" baseType="lpstr">
      <vt:lpstr>Arial</vt:lpstr>
      <vt:lpstr>Calibri</vt:lpstr>
      <vt:lpstr>Cambria</vt:lpstr>
      <vt:lpstr>Courier New</vt:lpstr>
      <vt:lpstr>Title Slides</vt:lpstr>
      <vt:lpstr>Divider Slides</vt:lpstr>
      <vt:lpstr>Text Slides</vt:lpstr>
      <vt:lpstr>Text &amp; Image Slides</vt:lpstr>
      <vt:lpstr>Border Image Slide</vt:lpstr>
      <vt:lpstr>Closing Slide</vt:lpstr>
      <vt:lpstr>Automation</vt:lpstr>
      <vt:lpstr>Network Automation</vt:lpstr>
      <vt:lpstr>The Catalyst</vt:lpstr>
      <vt:lpstr>The Goals</vt:lpstr>
      <vt:lpstr>Agile Development and SCRUM</vt:lpstr>
      <vt:lpstr>GitLab</vt:lpstr>
      <vt:lpstr>The Framework</vt:lpstr>
      <vt:lpstr>API Planning</vt:lpstr>
      <vt:lpstr>Platform As A Service</vt:lpstr>
      <vt:lpstr>Feature Areas</vt:lpstr>
      <vt:lpstr>Demonstration</vt:lpstr>
      <vt:lpstr>Demonstration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Whitaker, William E Jr</cp:lastModifiedBy>
  <cp:revision>86</cp:revision>
  <dcterms:created xsi:type="dcterms:W3CDTF">2010-04-12T23:12:02Z</dcterms:created>
  <dcterms:modified xsi:type="dcterms:W3CDTF">2022-12-07T05:32:33Z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