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Source Code Pro"/>
      <p:regular r:id="rId12"/>
      <p:bold r:id="rId13"/>
      <p:italic r:id="rId14"/>
      <p:boldItalic r:id="rId15"/>
    </p:embeddedFont>
    <p:embeddedFont>
      <p:font typeface="Oswald"/>
      <p:regular r:id="rId16"/>
      <p:bold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SourceCodePro-bold.fntdata"/><Relationship Id="rId12" Type="http://schemas.openxmlformats.org/officeDocument/2006/relationships/font" Target="fonts/SourceCodePro-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SourceCodePro-boldItalic.fntdata"/><Relationship Id="rId14" Type="http://schemas.openxmlformats.org/officeDocument/2006/relationships/font" Target="fonts/SourceCodePro-italic.fntdata"/><Relationship Id="rId17" Type="http://schemas.openxmlformats.org/officeDocument/2006/relationships/font" Target="fonts/Oswald-bold.fntdata"/><Relationship Id="rId16" Type="http://schemas.openxmlformats.org/officeDocument/2006/relationships/font" Target="fonts/Oswald-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31dd041cea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31dd041cea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31dd041cead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31dd041cead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31dd041cead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31dd041cead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31dd041cead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31dd041cead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31dd041cead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31dd041cead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10800000">
            <a:off x="4226100" y="2933550"/>
            <a:ext cx="691800" cy="388500"/>
          </a:xfrm>
          <a:prstGeom prst="triangle">
            <a:avLst>
              <a:gd fmla="val 5000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5" y="0"/>
            <a:ext cx="9144000" cy="31242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411175" y="644300"/>
            <a:ext cx="8282400" cy="21090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6000"/>
              <a:buNone/>
              <a:defRPr sz="6000">
                <a:solidFill>
                  <a:schemeClr val="lt1"/>
                </a:solidFill>
              </a:defRPr>
            </a:lvl1pPr>
            <a:lvl2pPr lvl="1" algn="ctr">
              <a:spcBef>
                <a:spcPts val="0"/>
              </a:spcBef>
              <a:spcAft>
                <a:spcPts val="0"/>
              </a:spcAft>
              <a:buClr>
                <a:schemeClr val="lt1"/>
              </a:buClr>
              <a:buSzPts val="6000"/>
              <a:buNone/>
              <a:defRPr sz="6000">
                <a:solidFill>
                  <a:schemeClr val="lt1"/>
                </a:solidFill>
              </a:defRPr>
            </a:lvl2pPr>
            <a:lvl3pPr lvl="2" algn="ctr">
              <a:spcBef>
                <a:spcPts val="0"/>
              </a:spcBef>
              <a:spcAft>
                <a:spcPts val="0"/>
              </a:spcAft>
              <a:buClr>
                <a:schemeClr val="lt1"/>
              </a:buClr>
              <a:buSzPts val="6000"/>
              <a:buNone/>
              <a:defRPr sz="6000">
                <a:solidFill>
                  <a:schemeClr val="lt1"/>
                </a:solidFill>
              </a:defRPr>
            </a:lvl3pPr>
            <a:lvl4pPr lvl="3" algn="ctr">
              <a:spcBef>
                <a:spcPts val="0"/>
              </a:spcBef>
              <a:spcAft>
                <a:spcPts val="0"/>
              </a:spcAft>
              <a:buClr>
                <a:schemeClr val="lt1"/>
              </a:buClr>
              <a:buSzPts val="6000"/>
              <a:buNone/>
              <a:defRPr sz="6000">
                <a:solidFill>
                  <a:schemeClr val="lt1"/>
                </a:solidFill>
              </a:defRPr>
            </a:lvl4pPr>
            <a:lvl5pPr lvl="4" algn="ctr">
              <a:spcBef>
                <a:spcPts val="0"/>
              </a:spcBef>
              <a:spcAft>
                <a:spcPts val="0"/>
              </a:spcAft>
              <a:buClr>
                <a:schemeClr val="lt1"/>
              </a:buClr>
              <a:buSzPts val="6000"/>
              <a:buNone/>
              <a:defRPr sz="6000">
                <a:solidFill>
                  <a:schemeClr val="lt1"/>
                </a:solidFill>
              </a:defRPr>
            </a:lvl5pPr>
            <a:lvl6pPr lvl="5" algn="ctr">
              <a:spcBef>
                <a:spcPts val="0"/>
              </a:spcBef>
              <a:spcAft>
                <a:spcPts val="0"/>
              </a:spcAft>
              <a:buClr>
                <a:schemeClr val="lt1"/>
              </a:buClr>
              <a:buSzPts val="6000"/>
              <a:buNone/>
              <a:defRPr sz="6000">
                <a:solidFill>
                  <a:schemeClr val="lt1"/>
                </a:solidFill>
              </a:defRPr>
            </a:lvl6pPr>
            <a:lvl7pPr lvl="6" algn="ctr">
              <a:spcBef>
                <a:spcPts val="0"/>
              </a:spcBef>
              <a:spcAft>
                <a:spcPts val="0"/>
              </a:spcAft>
              <a:buClr>
                <a:schemeClr val="lt1"/>
              </a:buClr>
              <a:buSzPts val="6000"/>
              <a:buNone/>
              <a:defRPr sz="6000">
                <a:solidFill>
                  <a:schemeClr val="lt1"/>
                </a:solidFill>
              </a:defRPr>
            </a:lvl7pPr>
            <a:lvl8pPr lvl="7" algn="ctr">
              <a:spcBef>
                <a:spcPts val="0"/>
              </a:spcBef>
              <a:spcAft>
                <a:spcPts val="0"/>
              </a:spcAft>
              <a:buClr>
                <a:schemeClr val="lt1"/>
              </a:buClr>
              <a:buSzPts val="6000"/>
              <a:buNone/>
              <a:defRPr sz="6000">
                <a:solidFill>
                  <a:schemeClr val="lt1"/>
                </a:solidFill>
              </a:defRPr>
            </a:lvl8pPr>
            <a:lvl9pPr lvl="8" algn="ctr">
              <a:spcBef>
                <a:spcPts val="0"/>
              </a:spcBef>
              <a:spcAft>
                <a:spcPts val="0"/>
              </a:spcAft>
              <a:buClr>
                <a:schemeClr val="lt1"/>
              </a:buClr>
              <a:buSzPts val="6000"/>
              <a:buNone/>
              <a:defRPr sz="6000">
                <a:solidFill>
                  <a:schemeClr val="lt1"/>
                </a:solidFill>
              </a:defRPr>
            </a:lvl9pPr>
          </a:lstStyle>
          <a:p/>
        </p:txBody>
      </p:sp>
      <p:sp>
        <p:nvSpPr>
          <p:cNvPr id="13" name="Google Shape;13;p2"/>
          <p:cNvSpPr txBox="1"/>
          <p:nvPr>
            <p:ph idx="1" type="subTitle"/>
          </p:nvPr>
        </p:nvSpPr>
        <p:spPr>
          <a:xfrm>
            <a:off x="411175" y="3398250"/>
            <a:ext cx="8282400" cy="1260600"/>
          </a:xfrm>
          <a:prstGeom prst="rect">
            <a:avLst/>
          </a:prstGeom>
        </p:spPr>
        <p:txBody>
          <a:bodyPr anchorCtr="0" anchor="ctr" bIns="91425" lIns="91425" spcFirstLastPara="1" rIns="91425" wrap="square" tIns="91425">
            <a:normAutofit/>
          </a:bodyPr>
          <a:lstStyle>
            <a:lvl1pPr lvl="0" algn="ctr">
              <a:lnSpc>
                <a:spcPct val="100000"/>
              </a:lnSpc>
              <a:spcBef>
                <a:spcPts val="0"/>
              </a:spcBef>
              <a:spcAft>
                <a:spcPts val="0"/>
              </a:spcAft>
              <a:buSzPts val="3600"/>
              <a:buFont typeface="Oswald"/>
              <a:buNone/>
              <a:defRPr sz="3600">
                <a:latin typeface="Oswald"/>
                <a:ea typeface="Oswald"/>
                <a:cs typeface="Oswald"/>
                <a:sym typeface="Oswal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cxnSp>
        <p:nvCxnSpPr>
          <p:cNvPr id="52" name="Google Shape;52;p11"/>
          <p:cNvCxnSpPr/>
          <p:nvPr/>
        </p:nvCxnSpPr>
        <p:spPr>
          <a:xfrm>
            <a:off x="413275" y="2988275"/>
            <a:ext cx="910500" cy="0"/>
          </a:xfrm>
          <a:prstGeom prst="straightConnector1">
            <a:avLst/>
          </a:prstGeom>
          <a:noFill/>
          <a:ln cap="flat" cmpd="sng" w="28575">
            <a:solidFill>
              <a:schemeClr val="dk1"/>
            </a:solidFill>
            <a:prstDash val="lgDash"/>
            <a:round/>
            <a:headEnd len="sm" w="sm" type="none"/>
            <a:tailEnd len="sm" w="sm" type="none"/>
          </a:ln>
        </p:spPr>
      </p:cxnSp>
      <p:sp>
        <p:nvSpPr>
          <p:cNvPr id="53" name="Google Shape;53;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spcBef>
                <a:spcPts val="0"/>
              </a:spcBef>
              <a:spcAft>
                <a:spcPts val="0"/>
              </a:spcAft>
              <a:buSzPts val="12000"/>
              <a:buNone/>
              <a:defRPr sz="12000"/>
            </a:lvl1pPr>
            <a:lvl2pPr lvl="1">
              <a:spcBef>
                <a:spcPts val="0"/>
              </a:spcBef>
              <a:spcAft>
                <a:spcPts val="0"/>
              </a:spcAft>
              <a:buSzPts val="12000"/>
              <a:buNone/>
              <a:defRPr sz="12000"/>
            </a:lvl2pPr>
            <a:lvl3pPr lvl="2">
              <a:spcBef>
                <a:spcPts val="0"/>
              </a:spcBef>
              <a:spcAft>
                <a:spcPts val="0"/>
              </a:spcAft>
              <a:buSzPts val="12000"/>
              <a:buNone/>
              <a:defRPr sz="12000"/>
            </a:lvl3pPr>
            <a:lvl4pPr lvl="3">
              <a:spcBef>
                <a:spcPts val="0"/>
              </a:spcBef>
              <a:spcAft>
                <a:spcPts val="0"/>
              </a:spcAft>
              <a:buSzPts val="12000"/>
              <a:buNone/>
              <a:defRPr sz="12000"/>
            </a:lvl4pPr>
            <a:lvl5pPr lvl="4">
              <a:spcBef>
                <a:spcPts val="0"/>
              </a:spcBef>
              <a:spcAft>
                <a:spcPts val="0"/>
              </a:spcAft>
              <a:buSzPts val="12000"/>
              <a:buNone/>
              <a:defRPr sz="12000"/>
            </a:lvl5pPr>
            <a:lvl6pPr lvl="5">
              <a:spcBef>
                <a:spcPts val="0"/>
              </a:spcBef>
              <a:spcAft>
                <a:spcPts val="0"/>
              </a:spcAft>
              <a:buSzPts val="12000"/>
              <a:buNone/>
              <a:defRPr sz="12000"/>
            </a:lvl6pPr>
            <a:lvl7pPr lvl="6">
              <a:spcBef>
                <a:spcPts val="0"/>
              </a:spcBef>
              <a:spcAft>
                <a:spcPts val="0"/>
              </a:spcAft>
              <a:buSzPts val="12000"/>
              <a:buNone/>
              <a:defRPr sz="12000"/>
            </a:lvl7pPr>
            <a:lvl8pPr lvl="7">
              <a:spcBef>
                <a:spcPts val="0"/>
              </a:spcBef>
              <a:spcAft>
                <a:spcPts val="0"/>
              </a:spcAft>
              <a:buSzPts val="12000"/>
              <a:buNone/>
              <a:defRPr sz="12000"/>
            </a:lvl8pPr>
            <a:lvl9pPr lvl="8">
              <a:spcBef>
                <a:spcPts val="0"/>
              </a:spcBef>
              <a:spcAft>
                <a:spcPts val="0"/>
              </a:spcAft>
              <a:buSzPts val="12000"/>
              <a:buNone/>
              <a:defRPr sz="12000"/>
            </a:lvl9pPr>
          </a:lstStyle>
          <a:p>
            <a:r>
              <a:t>xx%</a:t>
            </a:r>
          </a:p>
        </p:txBody>
      </p:sp>
      <p:sp>
        <p:nvSpPr>
          <p:cNvPr id="54" name="Google Shape;54;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a:off x="0" y="1567350"/>
            <a:ext cx="9144000" cy="2008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3"/>
          <p:cNvSpPr txBox="1"/>
          <p:nvPr>
            <p:ph type="title"/>
          </p:nvPr>
        </p:nvSpPr>
        <p:spPr>
          <a:xfrm>
            <a:off x="430800" y="1889700"/>
            <a:ext cx="8282400" cy="15165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3600"/>
              <a:buNone/>
              <a:defRPr sz="3600">
                <a:solidFill>
                  <a:schemeClr val="lt1"/>
                </a:solidFill>
              </a:defRPr>
            </a:lvl1pPr>
            <a:lvl2pPr lvl="1" algn="ctr">
              <a:spcBef>
                <a:spcPts val="0"/>
              </a:spcBef>
              <a:spcAft>
                <a:spcPts val="0"/>
              </a:spcAft>
              <a:buClr>
                <a:schemeClr val="lt1"/>
              </a:buClr>
              <a:buSzPts val="3600"/>
              <a:buNone/>
              <a:defRPr sz="3600">
                <a:solidFill>
                  <a:schemeClr val="lt1"/>
                </a:solidFill>
              </a:defRPr>
            </a:lvl2pPr>
            <a:lvl3pPr lvl="2" algn="ctr">
              <a:spcBef>
                <a:spcPts val="0"/>
              </a:spcBef>
              <a:spcAft>
                <a:spcPts val="0"/>
              </a:spcAft>
              <a:buClr>
                <a:schemeClr val="lt1"/>
              </a:buClr>
              <a:buSzPts val="3600"/>
              <a:buNone/>
              <a:defRPr sz="3600">
                <a:solidFill>
                  <a:schemeClr val="lt1"/>
                </a:solidFill>
              </a:defRPr>
            </a:lvl3pPr>
            <a:lvl4pPr lvl="3" algn="ctr">
              <a:spcBef>
                <a:spcPts val="0"/>
              </a:spcBef>
              <a:spcAft>
                <a:spcPts val="0"/>
              </a:spcAft>
              <a:buClr>
                <a:schemeClr val="lt1"/>
              </a:buClr>
              <a:buSzPts val="3600"/>
              <a:buNone/>
              <a:defRPr sz="3600">
                <a:solidFill>
                  <a:schemeClr val="lt1"/>
                </a:solidFill>
              </a:defRPr>
            </a:lvl4pPr>
            <a:lvl5pPr lvl="4" algn="ctr">
              <a:spcBef>
                <a:spcPts val="0"/>
              </a:spcBef>
              <a:spcAft>
                <a:spcPts val="0"/>
              </a:spcAft>
              <a:buClr>
                <a:schemeClr val="lt1"/>
              </a:buClr>
              <a:buSzPts val="3600"/>
              <a:buNone/>
              <a:defRPr sz="3600">
                <a:solidFill>
                  <a:schemeClr val="lt1"/>
                </a:solidFill>
              </a:defRPr>
            </a:lvl5pPr>
            <a:lvl6pPr lvl="5" algn="ctr">
              <a:spcBef>
                <a:spcPts val="0"/>
              </a:spcBef>
              <a:spcAft>
                <a:spcPts val="0"/>
              </a:spcAft>
              <a:buClr>
                <a:schemeClr val="lt1"/>
              </a:buClr>
              <a:buSzPts val="3600"/>
              <a:buNone/>
              <a:defRPr sz="3600">
                <a:solidFill>
                  <a:schemeClr val="lt1"/>
                </a:solidFill>
              </a:defRPr>
            </a:lvl6pPr>
            <a:lvl7pPr lvl="6" algn="ctr">
              <a:spcBef>
                <a:spcPts val="0"/>
              </a:spcBef>
              <a:spcAft>
                <a:spcPts val="0"/>
              </a:spcAft>
              <a:buClr>
                <a:schemeClr val="lt1"/>
              </a:buClr>
              <a:buSzPts val="3600"/>
              <a:buNone/>
              <a:defRPr sz="3600">
                <a:solidFill>
                  <a:schemeClr val="lt1"/>
                </a:solidFill>
              </a:defRPr>
            </a:lvl7pPr>
            <a:lvl8pPr lvl="7" algn="ctr">
              <a:spcBef>
                <a:spcPts val="0"/>
              </a:spcBef>
              <a:spcAft>
                <a:spcPts val="0"/>
              </a:spcAft>
              <a:buClr>
                <a:schemeClr val="lt1"/>
              </a:buClr>
              <a:buSzPts val="3600"/>
              <a:buNone/>
              <a:defRPr sz="3600">
                <a:solidFill>
                  <a:schemeClr val="lt1"/>
                </a:solidFill>
              </a:defRPr>
            </a:lvl8pPr>
            <a:lvl9pPr lvl="8" algn="ctr">
              <a:spcBef>
                <a:spcPts val="0"/>
              </a:spcBef>
              <a:spcAft>
                <a:spcPts val="0"/>
              </a:spcAft>
              <a:buClr>
                <a:schemeClr val="lt1"/>
              </a:buClr>
              <a:buSzPts val="3600"/>
              <a:buNone/>
              <a:defRPr sz="3600">
                <a:solidFill>
                  <a:schemeClr val="l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cxnSp>
        <p:nvCxnSpPr>
          <p:cNvPr id="20" name="Google Shape;20;p4"/>
          <p:cNvCxnSpPr/>
          <p:nvPr/>
        </p:nvCxnSpPr>
        <p:spPr>
          <a:xfrm>
            <a:off x="429200" y="1275577"/>
            <a:ext cx="614100" cy="0"/>
          </a:xfrm>
          <a:prstGeom prst="straightConnector1">
            <a:avLst/>
          </a:prstGeom>
          <a:noFill/>
          <a:ln cap="flat" cmpd="sng" w="19050">
            <a:solidFill>
              <a:schemeClr val="dk2"/>
            </a:solidFill>
            <a:prstDash val="lgDash"/>
            <a:round/>
            <a:headEnd len="sm" w="sm" type="none"/>
            <a:tailEnd len="sm" w="sm" type="none"/>
          </a:ln>
        </p:spPr>
      </p:cxnSp>
      <p:sp>
        <p:nvSpPr>
          <p:cNvPr id="21" name="Google Shape;21;p4"/>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468825"/>
            <a:ext cx="8520600" cy="3099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cxnSp>
        <p:nvCxnSpPr>
          <p:cNvPr id="25" name="Google Shape;25;p5"/>
          <p:cNvCxnSpPr/>
          <p:nvPr/>
        </p:nvCxnSpPr>
        <p:spPr>
          <a:xfrm>
            <a:off x="429200" y="1275577"/>
            <a:ext cx="614100" cy="0"/>
          </a:xfrm>
          <a:prstGeom prst="straightConnector1">
            <a:avLst/>
          </a:prstGeom>
          <a:noFill/>
          <a:ln cap="flat" cmpd="sng" w="19050">
            <a:solidFill>
              <a:schemeClr val="dk2"/>
            </a:solidFill>
            <a:prstDash val="lgDash"/>
            <a:round/>
            <a:headEnd len="sm" w="sm" type="none"/>
            <a:tailEnd len="sm" w="sm" type="none"/>
          </a:ln>
        </p:spPr>
      </p:cxnSp>
      <p:sp>
        <p:nvSpPr>
          <p:cNvPr id="26" name="Google Shape;26;p5"/>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7" name="Google Shape;27;p5"/>
          <p:cNvSpPr txBox="1"/>
          <p:nvPr>
            <p:ph idx="1" type="body"/>
          </p:nvPr>
        </p:nvSpPr>
        <p:spPr>
          <a:xfrm>
            <a:off x="311700" y="1468825"/>
            <a:ext cx="3999900" cy="3099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2" type="body"/>
          </p:nvPr>
        </p:nvSpPr>
        <p:spPr>
          <a:xfrm>
            <a:off x="4832400" y="1468825"/>
            <a:ext cx="3999900" cy="3099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cxnSp>
        <p:nvCxnSpPr>
          <p:cNvPr id="34" name="Google Shape;34;p7"/>
          <p:cNvCxnSpPr/>
          <p:nvPr/>
        </p:nvCxnSpPr>
        <p:spPr>
          <a:xfrm>
            <a:off x="418675" y="1457787"/>
            <a:ext cx="614100" cy="0"/>
          </a:xfrm>
          <a:prstGeom prst="straightConnector1">
            <a:avLst/>
          </a:prstGeom>
          <a:noFill/>
          <a:ln cap="flat" cmpd="sng" w="19050">
            <a:solidFill>
              <a:schemeClr val="dk2"/>
            </a:solidFill>
            <a:prstDash val="lgDash"/>
            <a:round/>
            <a:headEnd len="sm" w="sm" type="none"/>
            <a:tailEnd len="sm" w="sm" type="none"/>
          </a:ln>
        </p:spPr>
      </p:cxnSp>
      <p:sp>
        <p:nvSpPr>
          <p:cNvPr id="35" name="Google Shape;35;p7"/>
          <p:cNvSpPr txBox="1"/>
          <p:nvPr>
            <p:ph type="title"/>
          </p:nvPr>
        </p:nvSpPr>
        <p:spPr>
          <a:xfrm>
            <a:off x="311700" y="6318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6" name="Google Shape;36;p7"/>
          <p:cNvSpPr txBox="1"/>
          <p:nvPr>
            <p:ph idx="1" type="body"/>
          </p:nvPr>
        </p:nvSpPr>
        <p:spPr>
          <a:xfrm>
            <a:off x="311700" y="1618204"/>
            <a:ext cx="2808000" cy="29508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7" name="Google Shape;37;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8" name="Shape 38"/>
        <p:cNvGrpSpPr/>
        <p:nvPr/>
      </p:nvGrpSpPr>
      <p:grpSpPr>
        <a:xfrm>
          <a:off x="0" y="0"/>
          <a:ext cx="0" cy="0"/>
          <a:chOff x="0" y="0"/>
          <a:chExt cx="0" cy="0"/>
        </a:xfrm>
      </p:grpSpPr>
      <p:sp>
        <p:nvSpPr>
          <p:cNvPr id="39" name="Google Shape;39;p8"/>
          <p:cNvSpPr txBox="1"/>
          <p:nvPr>
            <p:ph type="title"/>
          </p:nvPr>
        </p:nvSpPr>
        <p:spPr>
          <a:xfrm>
            <a:off x="490250" y="528900"/>
            <a:ext cx="5678100" cy="40857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5400"/>
              <a:buNone/>
              <a:defRPr sz="5400">
                <a:solidFill>
                  <a:schemeClr val="lt1"/>
                </a:solidFill>
              </a:defRPr>
            </a:lvl1pPr>
            <a:lvl2pPr lvl="1">
              <a:spcBef>
                <a:spcPts val="0"/>
              </a:spcBef>
              <a:spcAft>
                <a:spcPts val="0"/>
              </a:spcAft>
              <a:buClr>
                <a:schemeClr val="lt1"/>
              </a:buClr>
              <a:buSzPts val="5400"/>
              <a:buNone/>
              <a:defRPr sz="5400">
                <a:solidFill>
                  <a:schemeClr val="lt1"/>
                </a:solidFill>
              </a:defRPr>
            </a:lvl2pPr>
            <a:lvl3pPr lvl="2">
              <a:spcBef>
                <a:spcPts val="0"/>
              </a:spcBef>
              <a:spcAft>
                <a:spcPts val="0"/>
              </a:spcAft>
              <a:buClr>
                <a:schemeClr val="lt1"/>
              </a:buClr>
              <a:buSzPts val="5400"/>
              <a:buNone/>
              <a:defRPr sz="5400">
                <a:solidFill>
                  <a:schemeClr val="lt1"/>
                </a:solidFill>
              </a:defRPr>
            </a:lvl3pPr>
            <a:lvl4pPr lvl="3">
              <a:spcBef>
                <a:spcPts val="0"/>
              </a:spcBef>
              <a:spcAft>
                <a:spcPts val="0"/>
              </a:spcAft>
              <a:buClr>
                <a:schemeClr val="lt1"/>
              </a:buClr>
              <a:buSzPts val="5400"/>
              <a:buNone/>
              <a:defRPr sz="5400">
                <a:solidFill>
                  <a:schemeClr val="lt1"/>
                </a:solidFill>
              </a:defRPr>
            </a:lvl4pPr>
            <a:lvl5pPr lvl="4">
              <a:spcBef>
                <a:spcPts val="0"/>
              </a:spcBef>
              <a:spcAft>
                <a:spcPts val="0"/>
              </a:spcAft>
              <a:buClr>
                <a:schemeClr val="lt1"/>
              </a:buClr>
              <a:buSzPts val="5400"/>
              <a:buNone/>
              <a:defRPr sz="5400">
                <a:solidFill>
                  <a:schemeClr val="lt1"/>
                </a:solidFill>
              </a:defRPr>
            </a:lvl5pPr>
            <a:lvl6pPr lvl="5">
              <a:spcBef>
                <a:spcPts val="0"/>
              </a:spcBef>
              <a:spcAft>
                <a:spcPts val="0"/>
              </a:spcAft>
              <a:buClr>
                <a:schemeClr val="lt1"/>
              </a:buClr>
              <a:buSzPts val="5400"/>
              <a:buNone/>
              <a:defRPr sz="5400">
                <a:solidFill>
                  <a:schemeClr val="lt1"/>
                </a:solidFill>
              </a:defRPr>
            </a:lvl6pPr>
            <a:lvl7pPr lvl="6">
              <a:spcBef>
                <a:spcPts val="0"/>
              </a:spcBef>
              <a:spcAft>
                <a:spcPts val="0"/>
              </a:spcAft>
              <a:buClr>
                <a:schemeClr val="lt1"/>
              </a:buClr>
              <a:buSzPts val="5400"/>
              <a:buNone/>
              <a:defRPr sz="5400">
                <a:solidFill>
                  <a:schemeClr val="lt1"/>
                </a:solidFill>
              </a:defRPr>
            </a:lvl7pPr>
            <a:lvl8pPr lvl="7">
              <a:spcBef>
                <a:spcPts val="0"/>
              </a:spcBef>
              <a:spcAft>
                <a:spcPts val="0"/>
              </a:spcAft>
              <a:buClr>
                <a:schemeClr val="lt1"/>
              </a:buClr>
              <a:buSzPts val="5400"/>
              <a:buNone/>
              <a:defRPr sz="5400">
                <a:solidFill>
                  <a:schemeClr val="lt1"/>
                </a:solidFill>
              </a:defRPr>
            </a:lvl8pPr>
            <a:lvl9pPr lvl="8">
              <a:spcBef>
                <a:spcPts val="0"/>
              </a:spcBef>
              <a:spcAft>
                <a:spcPts val="0"/>
              </a:spcAft>
              <a:buClr>
                <a:schemeClr val="lt1"/>
              </a:buClr>
              <a:buSzPts val="5400"/>
              <a:buNone/>
              <a:defRPr sz="5400">
                <a:solidFill>
                  <a:schemeClr val="lt1"/>
                </a:solidFill>
              </a:defRPr>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1"/>
        </a:solidFill>
      </p:bgPr>
    </p:bg>
    <p:spTree>
      <p:nvGrpSpPr>
        <p:cNvPr id="41" name="Shape 41"/>
        <p:cNvGrpSpPr/>
        <p:nvPr/>
      </p:nvGrpSpPr>
      <p:grpSpPr>
        <a:xfrm>
          <a:off x="0" y="0"/>
          <a:ext cx="0" cy="0"/>
          <a:chOff x="0" y="0"/>
          <a:chExt cx="0" cy="0"/>
        </a:xfrm>
      </p:grpSpPr>
      <p:sp>
        <p:nvSpPr>
          <p:cNvPr id="42" name="Google Shape;42;p9"/>
          <p:cNvSpPr/>
          <p:nvPr/>
        </p:nvSpPr>
        <p:spPr>
          <a:xfrm>
            <a:off x="4572000" y="175"/>
            <a:ext cx="45720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577200" cy="0"/>
          </a:xfrm>
          <a:prstGeom prst="straightConnector1">
            <a:avLst/>
          </a:prstGeom>
          <a:noFill/>
          <a:ln cap="flat" cmpd="sng" w="19050">
            <a:solidFill>
              <a:schemeClr val="dk1"/>
            </a:solidFill>
            <a:prstDash val="lgDash"/>
            <a:round/>
            <a:headEnd len="sm" w="sm" type="none"/>
            <a:tailEnd len="sm" w="sm" type="none"/>
          </a:ln>
        </p:spPr>
      </p:cxnSp>
      <p:sp>
        <p:nvSpPr>
          <p:cNvPr id="44" name="Google Shape;44;p9"/>
          <p:cNvSpPr txBox="1"/>
          <p:nvPr>
            <p:ph type="title"/>
          </p:nvPr>
        </p:nvSpPr>
        <p:spPr>
          <a:xfrm>
            <a:off x="265500" y="1078750"/>
            <a:ext cx="4045200" cy="1789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4600"/>
              <a:buNone/>
              <a:defRPr sz="4600">
                <a:solidFill>
                  <a:schemeClr val="lt1"/>
                </a:solidFill>
              </a:defRPr>
            </a:lvl1pPr>
            <a:lvl2pPr lvl="1" algn="ctr">
              <a:spcBef>
                <a:spcPts val="0"/>
              </a:spcBef>
              <a:spcAft>
                <a:spcPts val="0"/>
              </a:spcAft>
              <a:buClr>
                <a:schemeClr val="lt1"/>
              </a:buClr>
              <a:buSzPts val="4600"/>
              <a:buNone/>
              <a:defRPr sz="4600">
                <a:solidFill>
                  <a:schemeClr val="lt1"/>
                </a:solidFill>
              </a:defRPr>
            </a:lvl2pPr>
            <a:lvl3pPr lvl="2" algn="ctr">
              <a:spcBef>
                <a:spcPts val="0"/>
              </a:spcBef>
              <a:spcAft>
                <a:spcPts val="0"/>
              </a:spcAft>
              <a:buClr>
                <a:schemeClr val="lt1"/>
              </a:buClr>
              <a:buSzPts val="4600"/>
              <a:buNone/>
              <a:defRPr sz="4600">
                <a:solidFill>
                  <a:schemeClr val="lt1"/>
                </a:solidFill>
              </a:defRPr>
            </a:lvl3pPr>
            <a:lvl4pPr lvl="3" algn="ctr">
              <a:spcBef>
                <a:spcPts val="0"/>
              </a:spcBef>
              <a:spcAft>
                <a:spcPts val="0"/>
              </a:spcAft>
              <a:buClr>
                <a:schemeClr val="lt1"/>
              </a:buClr>
              <a:buSzPts val="4600"/>
              <a:buNone/>
              <a:defRPr sz="4600">
                <a:solidFill>
                  <a:schemeClr val="lt1"/>
                </a:solidFill>
              </a:defRPr>
            </a:lvl4pPr>
            <a:lvl5pPr lvl="4" algn="ctr">
              <a:spcBef>
                <a:spcPts val="0"/>
              </a:spcBef>
              <a:spcAft>
                <a:spcPts val="0"/>
              </a:spcAft>
              <a:buClr>
                <a:schemeClr val="lt1"/>
              </a:buClr>
              <a:buSzPts val="4600"/>
              <a:buNone/>
              <a:defRPr sz="4600">
                <a:solidFill>
                  <a:schemeClr val="lt1"/>
                </a:solidFill>
              </a:defRPr>
            </a:lvl5pPr>
            <a:lvl6pPr lvl="5" algn="ctr">
              <a:spcBef>
                <a:spcPts val="0"/>
              </a:spcBef>
              <a:spcAft>
                <a:spcPts val="0"/>
              </a:spcAft>
              <a:buClr>
                <a:schemeClr val="lt1"/>
              </a:buClr>
              <a:buSzPts val="4600"/>
              <a:buNone/>
              <a:defRPr sz="4600">
                <a:solidFill>
                  <a:schemeClr val="lt1"/>
                </a:solidFill>
              </a:defRPr>
            </a:lvl6pPr>
            <a:lvl7pPr lvl="6" algn="ctr">
              <a:spcBef>
                <a:spcPts val="0"/>
              </a:spcBef>
              <a:spcAft>
                <a:spcPts val="0"/>
              </a:spcAft>
              <a:buClr>
                <a:schemeClr val="lt1"/>
              </a:buClr>
              <a:buSzPts val="4600"/>
              <a:buNone/>
              <a:defRPr sz="4600">
                <a:solidFill>
                  <a:schemeClr val="lt1"/>
                </a:solidFill>
              </a:defRPr>
            </a:lvl7pPr>
            <a:lvl8pPr lvl="7" algn="ctr">
              <a:spcBef>
                <a:spcPts val="0"/>
              </a:spcBef>
              <a:spcAft>
                <a:spcPts val="0"/>
              </a:spcAft>
              <a:buClr>
                <a:schemeClr val="lt1"/>
              </a:buClr>
              <a:buSzPts val="4600"/>
              <a:buNone/>
              <a:defRPr sz="4600">
                <a:solidFill>
                  <a:schemeClr val="lt1"/>
                </a:solidFill>
              </a:defRPr>
            </a:lvl8pPr>
            <a:lvl9pPr lvl="8" algn="ctr">
              <a:spcBef>
                <a:spcPts val="0"/>
              </a:spcBef>
              <a:spcAft>
                <a:spcPts val="0"/>
              </a:spcAft>
              <a:buClr>
                <a:schemeClr val="lt1"/>
              </a:buClr>
              <a:buSzPts val="4600"/>
              <a:buNone/>
              <a:defRPr sz="4600">
                <a:solidFill>
                  <a:schemeClr val="lt1"/>
                </a:solidFill>
              </a:defRPr>
            </a:lvl9pPr>
          </a:lstStyle>
          <a:p/>
        </p:txBody>
      </p:sp>
      <p:sp>
        <p:nvSpPr>
          <p:cNvPr id="45" name="Google Shape;45;p9"/>
          <p:cNvSpPr txBox="1"/>
          <p:nvPr>
            <p:ph idx="1" type="subTitle"/>
          </p:nvPr>
        </p:nvSpPr>
        <p:spPr>
          <a:xfrm>
            <a:off x="265500" y="29214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900"/>
              <a:buNone/>
              <a:defRPr sz="1900">
                <a:solidFill>
                  <a:schemeClr val="lt1"/>
                </a:solidFill>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100"/>
              <a:buFont typeface="Oswald"/>
              <a:buNone/>
              <a:defRPr sz="2100">
                <a:latin typeface="Oswald"/>
                <a:ea typeface="Oswald"/>
                <a:cs typeface="Oswald"/>
                <a:sym typeface="Oswald"/>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dern-writer">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72500"/>
            <a:ext cx="8520600" cy="7335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9pPr>
          </a:lstStyle>
          <a:p/>
        </p:txBody>
      </p:sp>
      <p:sp>
        <p:nvSpPr>
          <p:cNvPr id="7" name="Google Shape;7;p1"/>
          <p:cNvSpPr txBox="1"/>
          <p:nvPr>
            <p:ph idx="1" type="body"/>
          </p:nvPr>
        </p:nvSpPr>
        <p:spPr>
          <a:xfrm>
            <a:off x="311700" y="1468825"/>
            <a:ext cx="8520600" cy="3099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Source Code Pro"/>
                <a:ea typeface="Source Code Pro"/>
                <a:cs typeface="Source Code Pro"/>
                <a:sym typeface="Source Code Pro"/>
              </a:defRPr>
            </a:lvl1pPr>
            <a:lvl2pPr lvl="1" algn="r">
              <a:buNone/>
              <a:defRPr sz="1000">
                <a:solidFill>
                  <a:schemeClr val="dk2"/>
                </a:solidFill>
                <a:latin typeface="Source Code Pro"/>
                <a:ea typeface="Source Code Pro"/>
                <a:cs typeface="Source Code Pro"/>
                <a:sym typeface="Source Code Pro"/>
              </a:defRPr>
            </a:lvl2pPr>
            <a:lvl3pPr lvl="2" algn="r">
              <a:buNone/>
              <a:defRPr sz="1000">
                <a:solidFill>
                  <a:schemeClr val="dk2"/>
                </a:solidFill>
                <a:latin typeface="Source Code Pro"/>
                <a:ea typeface="Source Code Pro"/>
                <a:cs typeface="Source Code Pro"/>
                <a:sym typeface="Source Code Pro"/>
              </a:defRPr>
            </a:lvl3pPr>
            <a:lvl4pPr lvl="3" algn="r">
              <a:buNone/>
              <a:defRPr sz="1000">
                <a:solidFill>
                  <a:schemeClr val="dk2"/>
                </a:solidFill>
                <a:latin typeface="Source Code Pro"/>
                <a:ea typeface="Source Code Pro"/>
                <a:cs typeface="Source Code Pro"/>
                <a:sym typeface="Source Code Pro"/>
              </a:defRPr>
            </a:lvl4pPr>
            <a:lvl5pPr lvl="4" algn="r">
              <a:buNone/>
              <a:defRPr sz="1000">
                <a:solidFill>
                  <a:schemeClr val="dk2"/>
                </a:solidFill>
                <a:latin typeface="Source Code Pro"/>
                <a:ea typeface="Source Code Pro"/>
                <a:cs typeface="Source Code Pro"/>
                <a:sym typeface="Source Code Pro"/>
              </a:defRPr>
            </a:lvl5pPr>
            <a:lvl6pPr lvl="5" algn="r">
              <a:buNone/>
              <a:defRPr sz="1000">
                <a:solidFill>
                  <a:schemeClr val="dk2"/>
                </a:solidFill>
                <a:latin typeface="Source Code Pro"/>
                <a:ea typeface="Source Code Pro"/>
                <a:cs typeface="Source Code Pro"/>
                <a:sym typeface="Source Code Pro"/>
              </a:defRPr>
            </a:lvl6pPr>
            <a:lvl7pPr lvl="6" algn="r">
              <a:buNone/>
              <a:defRPr sz="1000">
                <a:solidFill>
                  <a:schemeClr val="dk2"/>
                </a:solidFill>
                <a:latin typeface="Source Code Pro"/>
                <a:ea typeface="Source Code Pro"/>
                <a:cs typeface="Source Code Pro"/>
                <a:sym typeface="Source Code Pro"/>
              </a:defRPr>
            </a:lvl7pPr>
            <a:lvl8pPr lvl="7" algn="r">
              <a:buNone/>
              <a:defRPr sz="1000">
                <a:solidFill>
                  <a:schemeClr val="dk2"/>
                </a:solidFill>
                <a:latin typeface="Source Code Pro"/>
                <a:ea typeface="Source Code Pro"/>
                <a:cs typeface="Source Code Pro"/>
                <a:sym typeface="Source Code Pro"/>
              </a:defRPr>
            </a:lvl8pPr>
            <a:lvl9pPr lvl="8" algn="r">
              <a:buNone/>
              <a:defRPr sz="1000">
                <a:solidFill>
                  <a:schemeClr val="dk2"/>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3"/>
          <p:cNvSpPr txBox="1"/>
          <p:nvPr>
            <p:ph type="ctrTitle"/>
          </p:nvPr>
        </p:nvSpPr>
        <p:spPr>
          <a:xfrm>
            <a:off x="411175" y="644300"/>
            <a:ext cx="8282400" cy="21090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YANG - Yet Another Next Generation</a:t>
            </a:r>
            <a:endParaRPr/>
          </a:p>
        </p:txBody>
      </p:sp>
      <p:sp>
        <p:nvSpPr>
          <p:cNvPr id="63" name="Google Shape;63;p13"/>
          <p:cNvSpPr txBox="1"/>
          <p:nvPr>
            <p:ph idx="1" type="subTitle"/>
          </p:nvPr>
        </p:nvSpPr>
        <p:spPr>
          <a:xfrm>
            <a:off x="411175" y="3398250"/>
            <a:ext cx="8282400" cy="12606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A.J. Ragusa</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What is YANG?</a:t>
            </a:r>
            <a:endParaRPr/>
          </a:p>
        </p:txBody>
      </p:sp>
      <p:sp>
        <p:nvSpPr>
          <p:cNvPr id="69" name="Google Shape;69;p14"/>
          <p:cNvSpPr txBox="1"/>
          <p:nvPr>
            <p:ph idx="1" type="body"/>
          </p:nvPr>
        </p:nvSpPr>
        <p:spPr>
          <a:xfrm>
            <a:off x="311700" y="1468825"/>
            <a:ext cx="8520600" cy="30999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YANG is a data modeling language, and it is used heavily for NETCONF/RESTCONF protocols but it can be used in other mechanisms as well.</a:t>
            </a:r>
            <a:endParaRPr/>
          </a:p>
          <a:p>
            <a:pPr indent="0" lvl="0" marL="0" rtl="0" algn="l">
              <a:spcBef>
                <a:spcPts val="1200"/>
              </a:spcBef>
              <a:spcAft>
                <a:spcPts val="0"/>
              </a:spcAft>
              <a:buNone/>
            </a:pPr>
            <a:r>
              <a:rPr lang="en"/>
              <a:t>YANG is an IETF RFC (6020 and 7950)</a:t>
            </a:r>
            <a:endParaRPr/>
          </a:p>
          <a:p>
            <a:pPr indent="0" lvl="0" marL="0" rtl="0" algn="l">
              <a:spcBef>
                <a:spcPts val="1200"/>
              </a:spcBef>
              <a:spcAft>
                <a:spcPts val="0"/>
              </a:spcAft>
              <a:buNone/>
            </a:pPr>
            <a:r>
              <a:rPr lang="en"/>
              <a:t>Lots of different systems use YANG internally (NSO, any NetConf/RestConf device) but it is more flexible than just for those</a:t>
            </a:r>
            <a:endParaRPr/>
          </a:p>
          <a:p>
            <a:pPr indent="0" lvl="0" marL="0" rtl="0" algn="l">
              <a:spcBef>
                <a:spcPts val="1200"/>
              </a:spcBef>
              <a:spcAft>
                <a:spcPts val="0"/>
              </a:spcAft>
              <a:buNone/>
            </a:pPr>
            <a:r>
              <a:rPr lang="en"/>
              <a:t>You can model almost anything in YANG</a:t>
            </a:r>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What does it look like</a:t>
            </a:r>
            <a:endParaRPr/>
          </a:p>
        </p:txBody>
      </p:sp>
      <p:pic>
        <p:nvPicPr>
          <p:cNvPr id="75" name="Google Shape;75;p15"/>
          <p:cNvPicPr preferRelativeResize="0"/>
          <p:nvPr/>
        </p:nvPicPr>
        <p:blipFill>
          <a:blip r:embed="rId3">
            <a:alphaModFix/>
          </a:blip>
          <a:stretch>
            <a:fillRect/>
          </a:stretch>
        </p:blipFill>
        <p:spPr>
          <a:xfrm>
            <a:off x="3900181" y="0"/>
            <a:ext cx="4804588" cy="514350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6"/>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Why do I care? - Let’s have a fun use case!</a:t>
            </a:r>
            <a:endParaRPr/>
          </a:p>
        </p:txBody>
      </p:sp>
      <p:sp>
        <p:nvSpPr>
          <p:cNvPr id="81" name="Google Shape;81;p16"/>
          <p:cNvSpPr txBox="1"/>
          <p:nvPr>
            <p:ph idx="1" type="body"/>
          </p:nvPr>
        </p:nvSpPr>
        <p:spPr>
          <a:xfrm>
            <a:off x="311700" y="1468825"/>
            <a:ext cx="8520600" cy="3099900"/>
          </a:xfrm>
          <a:prstGeom prst="rect">
            <a:avLst/>
          </a:prstGeom>
        </p:spPr>
        <p:txBody>
          <a:bodyPr anchorCtr="0" anchor="t" bIns="91425" lIns="91425" spcFirstLastPara="1" rIns="91425" wrap="square" tIns="91425">
            <a:normAutofit fontScale="85000" lnSpcReduction="10000"/>
          </a:bodyPr>
          <a:lstStyle/>
          <a:p>
            <a:pPr indent="0" lvl="0" marL="0" rtl="0" algn="l">
              <a:spcBef>
                <a:spcPts val="0"/>
              </a:spcBef>
              <a:spcAft>
                <a:spcPts val="0"/>
              </a:spcAft>
              <a:buNone/>
            </a:pPr>
            <a:r>
              <a:rPr lang="en"/>
              <a:t>You have a new David-Co router and there is a new cool feature on every interface called the “David” bit.  All it does is replace “</a:t>
            </a:r>
            <a:r>
              <a:rPr lang="en"/>
              <a:t>aluminum” with “aluminium” in every packet.</a:t>
            </a:r>
            <a:endParaRPr/>
          </a:p>
          <a:p>
            <a:pPr indent="0" lvl="0" marL="0" rtl="0" algn="l">
              <a:spcBef>
                <a:spcPts val="1200"/>
              </a:spcBef>
              <a:spcAft>
                <a:spcPts val="0"/>
              </a:spcAft>
              <a:buNone/>
            </a:pPr>
            <a:r>
              <a:rPr lang="en"/>
              <a:t>Let’s presume you are using an SQL based Source of Truth (NetBox/GlobalNOC DB, etc…)</a:t>
            </a:r>
            <a:endParaRPr/>
          </a:p>
          <a:p>
            <a:pPr indent="0" lvl="0" marL="0" rtl="0" algn="l">
              <a:spcBef>
                <a:spcPts val="1200"/>
              </a:spcBef>
              <a:spcAft>
                <a:spcPts val="1200"/>
              </a:spcAft>
              <a:buNone/>
            </a:pPr>
            <a:r>
              <a:rPr lang="en"/>
              <a:t>To utilize the “David” bit via your source of truth you have to modify the schema, modify the APIs, modify the WebUI, </a:t>
            </a:r>
            <a:r>
              <a:rPr lang="en"/>
              <a:t>create</a:t>
            </a:r>
            <a:r>
              <a:rPr lang="en"/>
              <a:t> a pull request and then argue with the devs to get your pull request pulled back in (or work off your own fork until the “David” bit becomes an RFC. Potentially this is a long time to get this rolled out.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How YANG can help fix this problem</a:t>
            </a:r>
            <a:endParaRPr/>
          </a:p>
        </p:txBody>
      </p:sp>
      <p:sp>
        <p:nvSpPr>
          <p:cNvPr id="87" name="Google Shape;87;p17"/>
          <p:cNvSpPr txBox="1"/>
          <p:nvPr>
            <p:ph idx="1" type="body"/>
          </p:nvPr>
        </p:nvSpPr>
        <p:spPr>
          <a:xfrm>
            <a:off x="311700" y="1468825"/>
            <a:ext cx="8520600" cy="30999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a:t>JavaScript modules exist to allow you to render YANG models as forms.  So if you have a YANG model you can render it as a form in a webUI.</a:t>
            </a:r>
            <a:endParaRPr/>
          </a:p>
          <a:p>
            <a:pPr indent="0" lvl="0" marL="0" rtl="0" algn="l">
              <a:spcBef>
                <a:spcPts val="1200"/>
              </a:spcBef>
              <a:spcAft>
                <a:spcPts val="0"/>
              </a:spcAft>
              <a:buNone/>
            </a:pPr>
            <a:r>
              <a:rPr lang="en"/>
              <a:t>When the form is saved you save a JSON object that can be validated by your YANG Model and stores all of the data.</a:t>
            </a:r>
            <a:endParaRPr/>
          </a:p>
          <a:p>
            <a:pPr indent="0" lvl="0" marL="0" rtl="0" algn="l">
              <a:spcBef>
                <a:spcPts val="1200"/>
              </a:spcBef>
              <a:spcAft>
                <a:spcPts val="0"/>
              </a:spcAft>
              <a:buNone/>
            </a:pPr>
            <a:r>
              <a:rPr lang="en"/>
              <a:t>YANG is simple enough for even Network Engineers to be able to manipulate directly.</a:t>
            </a:r>
            <a:endParaRPr/>
          </a:p>
          <a:p>
            <a:pPr indent="0" lvl="0" marL="0" rtl="0" algn="l">
              <a:spcBef>
                <a:spcPts val="1200"/>
              </a:spcBef>
              <a:spcAft>
                <a:spcPts val="0"/>
              </a:spcAft>
              <a:buNone/>
            </a:pPr>
            <a:r>
              <a:rPr lang="en"/>
              <a:t>To add the “David” bit, we add a single leaf of type Boolean</a:t>
            </a:r>
            <a:endParaRPr/>
          </a:p>
          <a:p>
            <a:pPr indent="0" lvl="0" marL="0" rtl="0" algn="l">
              <a:spcBef>
                <a:spcPts val="1200"/>
              </a:spcBef>
              <a:spcAft>
                <a:spcPts val="1200"/>
              </a:spcAft>
              <a:buNone/>
            </a:pPr>
            <a:r>
              <a:rPr lang="en"/>
              <a:t>Finally we update our template to handle the “David” bit.  This updates our WebUI, Source of Intent, and can now push out the “David” bit to any interface on the network.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8"/>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Putting all the pieces together</a:t>
            </a:r>
            <a:endParaRPr/>
          </a:p>
        </p:txBody>
      </p:sp>
      <p:sp>
        <p:nvSpPr>
          <p:cNvPr id="93" name="Google Shape;93;p18"/>
          <p:cNvSpPr txBox="1"/>
          <p:nvPr>
            <p:ph idx="1" type="body"/>
          </p:nvPr>
        </p:nvSpPr>
        <p:spPr>
          <a:xfrm>
            <a:off x="311700" y="1468825"/>
            <a:ext cx="8520600" cy="30999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Using YANG as your Source of Intent while you have a Source of “Operational” Truth (ie… NetBox/GlobalNOC DB) allows you to quickly modify your intent to support new protocols without requiring upstream projects to add support for it.</a:t>
            </a:r>
            <a:endParaRPr/>
          </a:p>
          <a:p>
            <a:pPr indent="0" lvl="0" marL="0" rtl="0" algn="l">
              <a:spcBef>
                <a:spcPts val="1200"/>
              </a:spcBef>
              <a:spcAft>
                <a:spcPts val="0"/>
              </a:spcAft>
              <a:buNone/>
            </a:pPr>
            <a:r>
              <a:rPr lang="en"/>
              <a:t>You can utilize the Source of Operational Truth to help fill out your Source of Intent</a:t>
            </a:r>
            <a:endParaRPr/>
          </a:p>
          <a:p>
            <a:pPr indent="0" lvl="0" marL="0" rtl="0" algn="l">
              <a:spcBef>
                <a:spcPts val="1200"/>
              </a:spcBef>
              <a:spcAft>
                <a:spcPts val="1200"/>
              </a:spcAft>
              <a:buNone/>
            </a:pPr>
            <a:r>
              <a:rPr lang="en"/>
              <a:t>You can put many YANG models together to create a full configuration model for a device (depending on how you store the data)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odern 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0838F"/>
      </a:accent5>
      <a:accent6>
        <a:srgbClr val="F8E71C"/>
      </a:accent6>
      <a:hlink>
        <a:srgbClr val="00838F"/>
      </a:hlink>
      <a:folHlink>
        <a:srgbClr val="00838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